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3"/>
  </p:notesMasterIdLst>
  <p:handoutMasterIdLst>
    <p:handoutMasterId r:id="rId24"/>
  </p:handoutMasterIdLst>
  <p:sldIdLst>
    <p:sldId id="945" r:id="rId2"/>
    <p:sldId id="1069" r:id="rId3"/>
    <p:sldId id="2928" r:id="rId4"/>
    <p:sldId id="2929" r:id="rId5"/>
    <p:sldId id="2930" r:id="rId6"/>
    <p:sldId id="946" r:id="rId7"/>
    <p:sldId id="2943" r:id="rId8"/>
    <p:sldId id="2974" r:id="rId9"/>
    <p:sldId id="296" r:id="rId10"/>
    <p:sldId id="260" r:id="rId11"/>
    <p:sldId id="261" r:id="rId12"/>
    <p:sldId id="274" r:id="rId13"/>
    <p:sldId id="263" r:id="rId14"/>
    <p:sldId id="299" r:id="rId15"/>
    <p:sldId id="264" r:id="rId16"/>
    <p:sldId id="275" r:id="rId17"/>
    <p:sldId id="266" r:id="rId18"/>
    <p:sldId id="300" r:id="rId19"/>
    <p:sldId id="294" r:id="rId20"/>
    <p:sldId id="293" r:id="rId21"/>
    <p:sldId id="2942" r:id="rId22"/>
  </p:sldIdLst>
  <p:sldSz cx="10153650" cy="6858000"/>
  <p:notesSz cx="6735763" cy="9866313"/>
  <p:defaultTextStyle>
    <a:defPPr>
      <a:defRPr lang="ja-JP"/>
    </a:defPPr>
    <a:lvl1pPr algn="l" rtl="0" fontAlgn="base">
      <a:spcBef>
        <a:spcPct val="0"/>
      </a:spcBef>
      <a:spcAft>
        <a:spcPct val="0"/>
      </a:spcAft>
      <a:defRPr kumimoji="1" sz="20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20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20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20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2000" kern="1200">
        <a:solidFill>
          <a:schemeClr val="tx1"/>
        </a:solidFill>
        <a:latin typeface="Arial" charset="0"/>
        <a:ea typeface="ＭＳ Ｐゴシック" charset="-128"/>
        <a:cs typeface="+mn-cs"/>
      </a:defRPr>
    </a:lvl5pPr>
    <a:lvl6pPr marL="2286000" algn="l" defTabSz="914400" rtl="0" eaLnBrk="1" latinLnBrk="0" hangingPunct="1">
      <a:defRPr kumimoji="1" sz="2000" kern="1200">
        <a:solidFill>
          <a:schemeClr val="tx1"/>
        </a:solidFill>
        <a:latin typeface="Arial" charset="0"/>
        <a:ea typeface="ＭＳ Ｐゴシック" charset="-128"/>
        <a:cs typeface="+mn-cs"/>
      </a:defRPr>
    </a:lvl6pPr>
    <a:lvl7pPr marL="2743200" algn="l" defTabSz="914400" rtl="0" eaLnBrk="1" latinLnBrk="0" hangingPunct="1">
      <a:defRPr kumimoji="1" sz="2000" kern="1200">
        <a:solidFill>
          <a:schemeClr val="tx1"/>
        </a:solidFill>
        <a:latin typeface="Arial" charset="0"/>
        <a:ea typeface="ＭＳ Ｐゴシック" charset="-128"/>
        <a:cs typeface="+mn-cs"/>
      </a:defRPr>
    </a:lvl7pPr>
    <a:lvl8pPr marL="3200400" algn="l" defTabSz="914400" rtl="0" eaLnBrk="1" latinLnBrk="0" hangingPunct="1">
      <a:defRPr kumimoji="1" sz="2000" kern="1200">
        <a:solidFill>
          <a:schemeClr val="tx1"/>
        </a:solidFill>
        <a:latin typeface="Arial" charset="0"/>
        <a:ea typeface="ＭＳ Ｐゴシック" charset="-128"/>
        <a:cs typeface="+mn-cs"/>
      </a:defRPr>
    </a:lvl8pPr>
    <a:lvl9pPr marL="3657600" algn="l" defTabSz="914400" rtl="0" eaLnBrk="1" latinLnBrk="0" hangingPunct="1">
      <a:defRPr kumimoji="1" sz="2000" kern="1200">
        <a:solidFill>
          <a:schemeClr val="tx1"/>
        </a:solidFill>
        <a:latin typeface="Arial" charset="0"/>
        <a:ea typeface="ＭＳ Ｐゴシック" charset="-128"/>
        <a:cs typeface="+mn-cs"/>
      </a:defRPr>
    </a:lvl9pPr>
  </p:defaultTextStyle>
  <p:extLst>
    <p:ext uri="{EFAFB233-063F-42B5-8137-9DF3F51BA10A}">
      <p15:sldGuideLst xmlns:p15="http://schemas.microsoft.com/office/powerpoint/2012/main">
        <p15:guide id="1" orient="horz" pos="2160">
          <p15:clr>
            <a:srgbClr val="A4A3A4"/>
          </p15:clr>
        </p15:guide>
        <p15:guide id="2" pos="3198">
          <p15:clr>
            <a:srgbClr val="A4A3A4"/>
          </p15:clr>
        </p15:guide>
      </p15:sldGuideLst>
    </p:ext>
    <p:ext uri="{2D200454-40CA-4A62-9FC3-DE9A4176ACB9}">
      <p15:notesGuideLst xmlns:p15="http://schemas.microsoft.com/office/powerpoint/2012/main">
        <p15:guide id="1" orient="horz" pos="3203" userDrawn="1">
          <p15:clr>
            <a:srgbClr val="A4A3A4"/>
          </p15:clr>
        </p15:guide>
        <p15:guide id="2" pos="2216" userDrawn="1">
          <p15:clr>
            <a:srgbClr val="A4A3A4"/>
          </p15:clr>
        </p15:guide>
        <p15:guide id="3" orient="horz" pos="3107" userDrawn="1">
          <p15:clr>
            <a:srgbClr val="A4A3A4"/>
          </p15:clr>
        </p15:guide>
        <p15:guide id="4" pos="2122"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CD"/>
    <a:srgbClr val="CCFF99"/>
    <a:srgbClr val="FFE6CD"/>
    <a:srgbClr val="0066FF"/>
    <a:srgbClr val="FF3300"/>
    <a:srgbClr val="FFCC99"/>
    <a:srgbClr val="FFCCFF"/>
    <a:srgbClr val="F4FB93"/>
    <a:srgbClr val="008E4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中間スタイル 2 - アクセント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69CF1AB2-1976-4502-BF36-3FF5EA218861}" styleName="中間スタイル 4 - アクセント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2D5ABB26-0587-4C30-8999-92F81FD0307C}" styleName="スタイルなし、表のグリッド線なし">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802" autoAdjust="0"/>
    <p:restoredTop sz="80759" autoAdjust="0"/>
  </p:normalViewPr>
  <p:slideViewPr>
    <p:cSldViewPr>
      <p:cViewPr varScale="1">
        <p:scale>
          <a:sx n="66" d="100"/>
          <a:sy n="66" d="100"/>
        </p:scale>
        <p:origin x="1622" y="38"/>
      </p:cViewPr>
      <p:guideLst>
        <p:guide orient="horz" pos="2160"/>
        <p:guide pos="3198"/>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7782"/>
    </p:cViewPr>
  </p:sorterViewPr>
  <p:notesViewPr>
    <p:cSldViewPr>
      <p:cViewPr>
        <p:scale>
          <a:sx n="75" d="100"/>
          <a:sy n="75" d="100"/>
        </p:scale>
        <p:origin x="2966" y="-528"/>
      </p:cViewPr>
      <p:guideLst>
        <p:guide orient="horz" pos="3203"/>
        <p:guide pos="2216"/>
        <p:guide orient="horz" pos="3107"/>
        <p:guide pos="2122"/>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6082" name="Rectangle 2"/>
          <p:cNvSpPr>
            <a:spLocks noGrp="1" noChangeArrowheads="1"/>
          </p:cNvSpPr>
          <p:nvPr>
            <p:ph type="hdr" sz="quarter"/>
          </p:nvPr>
        </p:nvSpPr>
        <p:spPr bwMode="auto">
          <a:xfrm>
            <a:off x="3" y="1"/>
            <a:ext cx="2919302" cy="493237"/>
          </a:xfrm>
          <a:prstGeom prst="rect">
            <a:avLst/>
          </a:prstGeom>
          <a:noFill/>
          <a:ln w="9525">
            <a:noFill/>
            <a:miter lim="800000"/>
            <a:headEnd/>
            <a:tailEnd/>
          </a:ln>
          <a:effectLst/>
        </p:spPr>
        <p:txBody>
          <a:bodyPr vert="horz" wrap="square" lIns="90618" tIns="45310" rIns="90618" bIns="45310" numCol="1" anchor="t" anchorCtr="0" compatLnSpc="1">
            <a:prstTxWarp prst="textNoShape">
              <a:avLst/>
            </a:prstTxWarp>
          </a:bodyPr>
          <a:lstStyle>
            <a:lvl1pPr algn="l">
              <a:defRPr sz="1200">
                <a:latin typeface="Arial" charset="0"/>
                <a:ea typeface="ＭＳ Ｐゴシック" pitchFamily="50" charset="-128"/>
              </a:defRPr>
            </a:lvl1pPr>
          </a:lstStyle>
          <a:p>
            <a:pPr>
              <a:defRPr/>
            </a:pPr>
            <a:endParaRPr lang="en-US" altLang="ja-JP"/>
          </a:p>
        </p:txBody>
      </p:sp>
      <p:sp>
        <p:nvSpPr>
          <p:cNvPr id="46083" name="Rectangle 3"/>
          <p:cNvSpPr>
            <a:spLocks noGrp="1" noChangeArrowheads="1"/>
          </p:cNvSpPr>
          <p:nvPr>
            <p:ph type="dt" sz="quarter" idx="1"/>
          </p:nvPr>
        </p:nvSpPr>
        <p:spPr bwMode="auto">
          <a:xfrm>
            <a:off x="3814891" y="1"/>
            <a:ext cx="2919302" cy="493237"/>
          </a:xfrm>
          <a:prstGeom prst="rect">
            <a:avLst/>
          </a:prstGeom>
          <a:noFill/>
          <a:ln w="9525">
            <a:noFill/>
            <a:miter lim="800000"/>
            <a:headEnd/>
            <a:tailEnd/>
          </a:ln>
          <a:effectLst/>
        </p:spPr>
        <p:txBody>
          <a:bodyPr vert="horz" wrap="square" lIns="90618" tIns="45310" rIns="90618" bIns="45310" numCol="1" anchor="t" anchorCtr="0" compatLnSpc="1">
            <a:prstTxWarp prst="textNoShape">
              <a:avLst/>
            </a:prstTxWarp>
          </a:bodyPr>
          <a:lstStyle>
            <a:lvl1pPr algn="r">
              <a:defRPr sz="1200">
                <a:latin typeface="Arial" charset="0"/>
                <a:ea typeface="ＭＳ Ｐゴシック" pitchFamily="50" charset="-128"/>
              </a:defRPr>
            </a:lvl1pPr>
          </a:lstStyle>
          <a:p>
            <a:pPr>
              <a:defRPr/>
            </a:pPr>
            <a:endParaRPr lang="en-US" altLang="ja-JP"/>
          </a:p>
        </p:txBody>
      </p:sp>
      <p:sp>
        <p:nvSpPr>
          <p:cNvPr id="46084" name="Rectangle 4"/>
          <p:cNvSpPr>
            <a:spLocks noGrp="1" noChangeArrowheads="1"/>
          </p:cNvSpPr>
          <p:nvPr>
            <p:ph type="ftr" sz="quarter" idx="2"/>
          </p:nvPr>
        </p:nvSpPr>
        <p:spPr bwMode="auto">
          <a:xfrm>
            <a:off x="3" y="9371501"/>
            <a:ext cx="2919302" cy="493236"/>
          </a:xfrm>
          <a:prstGeom prst="rect">
            <a:avLst/>
          </a:prstGeom>
          <a:noFill/>
          <a:ln w="9525">
            <a:noFill/>
            <a:miter lim="800000"/>
            <a:headEnd/>
            <a:tailEnd/>
          </a:ln>
          <a:effectLst/>
        </p:spPr>
        <p:txBody>
          <a:bodyPr vert="horz" wrap="square" lIns="90618" tIns="45310" rIns="90618" bIns="45310" numCol="1" anchor="b" anchorCtr="0" compatLnSpc="1">
            <a:prstTxWarp prst="textNoShape">
              <a:avLst/>
            </a:prstTxWarp>
          </a:bodyPr>
          <a:lstStyle>
            <a:lvl1pPr algn="l">
              <a:defRPr sz="1200">
                <a:latin typeface="Arial" charset="0"/>
                <a:ea typeface="ＭＳ Ｐゴシック" pitchFamily="50" charset="-128"/>
              </a:defRPr>
            </a:lvl1pPr>
          </a:lstStyle>
          <a:p>
            <a:pPr>
              <a:defRPr/>
            </a:pPr>
            <a:endParaRPr lang="en-US" altLang="ja-JP"/>
          </a:p>
        </p:txBody>
      </p:sp>
      <p:sp>
        <p:nvSpPr>
          <p:cNvPr id="46085" name="Rectangle 5"/>
          <p:cNvSpPr>
            <a:spLocks noGrp="1" noChangeArrowheads="1"/>
          </p:cNvSpPr>
          <p:nvPr>
            <p:ph type="sldNum" sz="quarter" idx="3"/>
          </p:nvPr>
        </p:nvSpPr>
        <p:spPr bwMode="auto">
          <a:xfrm>
            <a:off x="3814891" y="9371501"/>
            <a:ext cx="2919302" cy="493236"/>
          </a:xfrm>
          <a:prstGeom prst="rect">
            <a:avLst/>
          </a:prstGeom>
          <a:noFill/>
          <a:ln w="9525">
            <a:noFill/>
            <a:miter lim="800000"/>
            <a:headEnd/>
            <a:tailEnd/>
          </a:ln>
          <a:effectLst/>
        </p:spPr>
        <p:txBody>
          <a:bodyPr vert="horz" wrap="square" lIns="90618" tIns="45310" rIns="90618" bIns="45310" numCol="1" anchor="b" anchorCtr="0" compatLnSpc="1">
            <a:prstTxWarp prst="textNoShape">
              <a:avLst/>
            </a:prstTxWarp>
          </a:bodyPr>
          <a:lstStyle>
            <a:lvl1pPr algn="r">
              <a:defRPr sz="1200">
                <a:latin typeface="Arial" charset="0"/>
                <a:ea typeface="ＭＳ Ｐゴシック" pitchFamily="50" charset="-128"/>
              </a:defRPr>
            </a:lvl1pPr>
          </a:lstStyle>
          <a:p>
            <a:pPr>
              <a:defRPr/>
            </a:pPr>
            <a:fld id="{51EED01C-DAB5-4CC9-9483-ABDB234D8CBB}" type="slidenum">
              <a:rPr lang="en-US" altLang="ja-JP"/>
              <a:pPr>
                <a:defRPr/>
              </a:pPr>
              <a:t>‹#›</a:t>
            </a:fld>
            <a:endParaRPr lang="en-US" altLang="ja-JP"/>
          </a:p>
        </p:txBody>
      </p:sp>
    </p:spTree>
    <p:extLst>
      <p:ext uri="{BB962C8B-B14F-4D97-AF65-F5344CB8AC3E}">
        <p14:creationId xmlns:p14="http://schemas.microsoft.com/office/powerpoint/2010/main" val="4196753331"/>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4034" name="Rectangle 2"/>
          <p:cNvSpPr>
            <a:spLocks noGrp="1" noChangeArrowheads="1"/>
          </p:cNvSpPr>
          <p:nvPr>
            <p:ph type="hdr" sz="quarter"/>
          </p:nvPr>
        </p:nvSpPr>
        <p:spPr bwMode="auto">
          <a:xfrm>
            <a:off x="3" y="1"/>
            <a:ext cx="2919302" cy="493237"/>
          </a:xfrm>
          <a:prstGeom prst="rect">
            <a:avLst/>
          </a:prstGeom>
          <a:noFill/>
          <a:ln w="9525">
            <a:noFill/>
            <a:miter lim="800000"/>
            <a:headEnd/>
            <a:tailEnd/>
          </a:ln>
          <a:effectLst/>
        </p:spPr>
        <p:txBody>
          <a:bodyPr vert="horz" wrap="square" lIns="90618" tIns="45310" rIns="90618" bIns="45310" numCol="1" anchor="t" anchorCtr="0" compatLnSpc="1">
            <a:prstTxWarp prst="textNoShape">
              <a:avLst/>
            </a:prstTxWarp>
          </a:bodyPr>
          <a:lstStyle>
            <a:lvl1pPr algn="l">
              <a:defRPr sz="1200">
                <a:latin typeface="Arial" charset="0"/>
                <a:ea typeface="ＭＳ Ｐゴシック" pitchFamily="50" charset="-128"/>
              </a:defRPr>
            </a:lvl1pPr>
          </a:lstStyle>
          <a:p>
            <a:pPr>
              <a:defRPr/>
            </a:pPr>
            <a:endParaRPr lang="en-US" altLang="ja-JP"/>
          </a:p>
        </p:txBody>
      </p:sp>
      <p:sp>
        <p:nvSpPr>
          <p:cNvPr id="44035" name="Rectangle 3"/>
          <p:cNvSpPr>
            <a:spLocks noGrp="1" noChangeArrowheads="1"/>
          </p:cNvSpPr>
          <p:nvPr>
            <p:ph type="dt" idx="1"/>
          </p:nvPr>
        </p:nvSpPr>
        <p:spPr bwMode="auto">
          <a:xfrm>
            <a:off x="3814891" y="1"/>
            <a:ext cx="2919302" cy="493237"/>
          </a:xfrm>
          <a:prstGeom prst="rect">
            <a:avLst/>
          </a:prstGeom>
          <a:noFill/>
          <a:ln w="9525">
            <a:noFill/>
            <a:miter lim="800000"/>
            <a:headEnd/>
            <a:tailEnd/>
          </a:ln>
          <a:effectLst/>
        </p:spPr>
        <p:txBody>
          <a:bodyPr vert="horz" wrap="square" lIns="90618" tIns="45310" rIns="90618" bIns="45310" numCol="1" anchor="t" anchorCtr="0" compatLnSpc="1">
            <a:prstTxWarp prst="textNoShape">
              <a:avLst/>
            </a:prstTxWarp>
          </a:bodyPr>
          <a:lstStyle>
            <a:lvl1pPr algn="r">
              <a:defRPr sz="1200">
                <a:latin typeface="Arial" charset="0"/>
                <a:ea typeface="ＭＳ Ｐゴシック" pitchFamily="50" charset="-128"/>
              </a:defRPr>
            </a:lvl1pPr>
          </a:lstStyle>
          <a:p>
            <a:pPr>
              <a:defRPr/>
            </a:pPr>
            <a:endParaRPr lang="en-US" altLang="ja-JP"/>
          </a:p>
        </p:txBody>
      </p:sp>
      <p:sp>
        <p:nvSpPr>
          <p:cNvPr id="84996" name="Rectangle 4"/>
          <p:cNvSpPr>
            <a:spLocks noGrp="1" noRot="1" noChangeAspect="1" noChangeArrowheads="1" noTextEdit="1"/>
          </p:cNvSpPr>
          <p:nvPr>
            <p:ph type="sldImg" idx="2"/>
          </p:nvPr>
        </p:nvSpPr>
        <p:spPr bwMode="auto">
          <a:xfrm>
            <a:off x="630238" y="739775"/>
            <a:ext cx="5478462" cy="3700463"/>
          </a:xfrm>
          <a:prstGeom prst="rect">
            <a:avLst/>
          </a:prstGeom>
          <a:noFill/>
          <a:ln w="9525">
            <a:solidFill>
              <a:srgbClr val="000000"/>
            </a:solidFill>
            <a:miter lim="800000"/>
            <a:headEnd/>
            <a:tailEnd/>
          </a:ln>
        </p:spPr>
      </p:sp>
      <p:sp>
        <p:nvSpPr>
          <p:cNvPr id="44037" name="Rectangle 5"/>
          <p:cNvSpPr>
            <a:spLocks noGrp="1" noChangeArrowheads="1"/>
          </p:cNvSpPr>
          <p:nvPr>
            <p:ph type="body" sz="quarter" idx="3"/>
          </p:nvPr>
        </p:nvSpPr>
        <p:spPr bwMode="auto">
          <a:xfrm>
            <a:off x="674048" y="4686538"/>
            <a:ext cx="5387667" cy="4439132"/>
          </a:xfrm>
          <a:prstGeom prst="rect">
            <a:avLst/>
          </a:prstGeom>
          <a:noFill/>
          <a:ln w="9525">
            <a:noFill/>
            <a:miter lim="800000"/>
            <a:headEnd/>
            <a:tailEnd/>
          </a:ln>
          <a:effectLst/>
        </p:spPr>
        <p:txBody>
          <a:bodyPr vert="horz" wrap="square" lIns="90618" tIns="45310" rIns="90618" bIns="45310" numCol="1" anchor="t" anchorCtr="0" compatLnSpc="1">
            <a:prstTxWarp prst="textNoShape">
              <a:avLst/>
            </a:prstTxWarp>
          </a:bodyPr>
          <a:lstStyle/>
          <a:p>
            <a:pPr lvl="0"/>
            <a:r>
              <a:rPr lang="ja-JP" altLang="en-US" noProof="0"/>
              <a:t>マスタ テキストの書式設定</a:t>
            </a:r>
          </a:p>
          <a:p>
            <a:pPr lvl="1"/>
            <a:r>
              <a:rPr lang="ja-JP" altLang="en-US" noProof="0"/>
              <a:t>第 </a:t>
            </a:r>
            <a:r>
              <a:rPr lang="en-US" altLang="ja-JP" noProof="0"/>
              <a:t>2 </a:t>
            </a:r>
            <a:r>
              <a:rPr lang="ja-JP" altLang="en-US" noProof="0"/>
              <a:t>レベル</a:t>
            </a:r>
          </a:p>
          <a:p>
            <a:pPr lvl="2"/>
            <a:r>
              <a:rPr lang="ja-JP" altLang="en-US" noProof="0"/>
              <a:t>第 </a:t>
            </a:r>
            <a:r>
              <a:rPr lang="en-US" altLang="ja-JP" noProof="0"/>
              <a:t>3 </a:t>
            </a:r>
            <a:r>
              <a:rPr lang="ja-JP" altLang="en-US" noProof="0"/>
              <a:t>レベル</a:t>
            </a:r>
          </a:p>
          <a:p>
            <a:pPr lvl="3"/>
            <a:r>
              <a:rPr lang="ja-JP" altLang="en-US" noProof="0"/>
              <a:t>第 </a:t>
            </a:r>
            <a:r>
              <a:rPr lang="en-US" altLang="ja-JP" noProof="0"/>
              <a:t>4 </a:t>
            </a:r>
            <a:r>
              <a:rPr lang="ja-JP" altLang="en-US" noProof="0"/>
              <a:t>レベル</a:t>
            </a:r>
          </a:p>
          <a:p>
            <a:pPr lvl="4"/>
            <a:r>
              <a:rPr lang="ja-JP" altLang="en-US" noProof="0"/>
              <a:t>第 </a:t>
            </a:r>
            <a:r>
              <a:rPr lang="en-US" altLang="ja-JP" noProof="0"/>
              <a:t>5 </a:t>
            </a:r>
            <a:r>
              <a:rPr lang="ja-JP" altLang="en-US" noProof="0"/>
              <a:t>レベル</a:t>
            </a:r>
          </a:p>
        </p:txBody>
      </p:sp>
      <p:sp>
        <p:nvSpPr>
          <p:cNvPr id="44038" name="Rectangle 6"/>
          <p:cNvSpPr>
            <a:spLocks noGrp="1" noChangeArrowheads="1"/>
          </p:cNvSpPr>
          <p:nvPr>
            <p:ph type="ftr" sz="quarter" idx="4"/>
          </p:nvPr>
        </p:nvSpPr>
        <p:spPr bwMode="auto">
          <a:xfrm>
            <a:off x="3" y="9371501"/>
            <a:ext cx="2919302" cy="493236"/>
          </a:xfrm>
          <a:prstGeom prst="rect">
            <a:avLst/>
          </a:prstGeom>
          <a:noFill/>
          <a:ln w="9525">
            <a:noFill/>
            <a:miter lim="800000"/>
            <a:headEnd/>
            <a:tailEnd/>
          </a:ln>
          <a:effectLst/>
        </p:spPr>
        <p:txBody>
          <a:bodyPr vert="horz" wrap="square" lIns="90618" tIns="45310" rIns="90618" bIns="45310" numCol="1" anchor="b" anchorCtr="0" compatLnSpc="1">
            <a:prstTxWarp prst="textNoShape">
              <a:avLst/>
            </a:prstTxWarp>
          </a:bodyPr>
          <a:lstStyle>
            <a:lvl1pPr algn="l">
              <a:defRPr sz="1200">
                <a:latin typeface="Arial" charset="0"/>
                <a:ea typeface="ＭＳ Ｐゴシック" pitchFamily="50" charset="-128"/>
              </a:defRPr>
            </a:lvl1pPr>
          </a:lstStyle>
          <a:p>
            <a:pPr>
              <a:defRPr/>
            </a:pPr>
            <a:endParaRPr lang="en-US" altLang="ja-JP"/>
          </a:p>
        </p:txBody>
      </p:sp>
      <p:sp>
        <p:nvSpPr>
          <p:cNvPr id="44039" name="Rectangle 7"/>
          <p:cNvSpPr>
            <a:spLocks noGrp="1" noChangeArrowheads="1"/>
          </p:cNvSpPr>
          <p:nvPr>
            <p:ph type="sldNum" sz="quarter" idx="5"/>
          </p:nvPr>
        </p:nvSpPr>
        <p:spPr bwMode="auto">
          <a:xfrm>
            <a:off x="3814891" y="9371501"/>
            <a:ext cx="2919302" cy="493236"/>
          </a:xfrm>
          <a:prstGeom prst="rect">
            <a:avLst/>
          </a:prstGeom>
          <a:noFill/>
          <a:ln w="9525">
            <a:noFill/>
            <a:miter lim="800000"/>
            <a:headEnd/>
            <a:tailEnd/>
          </a:ln>
          <a:effectLst/>
        </p:spPr>
        <p:txBody>
          <a:bodyPr vert="horz" wrap="square" lIns="90618" tIns="45310" rIns="90618" bIns="45310" numCol="1" anchor="b" anchorCtr="0" compatLnSpc="1">
            <a:prstTxWarp prst="textNoShape">
              <a:avLst/>
            </a:prstTxWarp>
          </a:bodyPr>
          <a:lstStyle>
            <a:lvl1pPr algn="r">
              <a:defRPr sz="1200">
                <a:latin typeface="Arial" charset="0"/>
                <a:ea typeface="ＭＳ Ｐゴシック" pitchFamily="50" charset="-128"/>
              </a:defRPr>
            </a:lvl1pPr>
          </a:lstStyle>
          <a:p>
            <a:pPr>
              <a:defRPr/>
            </a:pPr>
            <a:fld id="{E42C94C4-C3F1-46FD-BAE0-7D4DFA446EAC}" type="slidenum">
              <a:rPr lang="en-US" altLang="ja-JP"/>
              <a:pPr>
                <a:defRPr/>
              </a:pPr>
              <a:t>‹#›</a:t>
            </a:fld>
            <a:endParaRPr lang="en-US" altLang="ja-JP"/>
          </a:p>
        </p:txBody>
      </p:sp>
    </p:spTree>
    <p:extLst>
      <p:ext uri="{BB962C8B-B14F-4D97-AF65-F5344CB8AC3E}">
        <p14:creationId xmlns:p14="http://schemas.microsoft.com/office/powerpoint/2010/main" val="2927809300"/>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1pPr>
    <a:lvl2pPr marL="457200"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2pPr>
    <a:lvl3pPr marL="914400"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3pPr>
    <a:lvl4pPr marL="1371600"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4pPr>
    <a:lvl5pPr marL="1828800"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サービス管理責任者等研修は令和元年度から矢印右側のようにカリキュラムが</a:t>
            </a:r>
            <a:endParaRPr kumimoji="1" lang="en-US" altLang="ja-JP" dirty="0"/>
          </a:p>
          <a:p>
            <a:r>
              <a:rPr kumimoji="1" lang="ja-JP" altLang="en-US" dirty="0"/>
              <a:t>変更されました。</a:t>
            </a:r>
            <a:endParaRPr kumimoji="1" lang="en-US" altLang="ja-JP" dirty="0"/>
          </a:p>
          <a:p>
            <a:r>
              <a:rPr kumimoji="1" lang="ja-JP" altLang="en-US" dirty="0"/>
              <a:t>一番下の「専門コース別研修」は任意研修としており、年度により研修テーマが</a:t>
            </a:r>
            <a:endParaRPr kumimoji="1" lang="en-US" altLang="ja-JP" dirty="0"/>
          </a:p>
          <a:p>
            <a:r>
              <a:rPr kumimoji="1" lang="ja-JP" altLang="en-US" dirty="0"/>
              <a:t>変わります。</a:t>
            </a:r>
            <a:endParaRPr kumimoji="1" lang="en-US" altLang="ja-JP" dirty="0"/>
          </a:p>
          <a:p>
            <a:r>
              <a:rPr kumimoji="1" lang="ja-JP" altLang="en-US" dirty="0"/>
              <a:t>令和</a:t>
            </a:r>
            <a:r>
              <a:rPr kumimoji="1" lang="en-US" altLang="ja-JP" dirty="0"/>
              <a:t>7</a:t>
            </a:r>
            <a:r>
              <a:rPr kumimoji="1" lang="ja-JP" altLang="en-US" dirty="0"/>
              <a:t>年度は「意思決定支援」を開催します。（受講者の申込受付はすでに終了しています）</a:t>
            </a:r>
            <a:endParaRPr kumimoji="1" lang="en-US" altLang="ja-JP" dirty="0"/>
          </a:p>
          <a:p>
            <a:endParaRPr kumimoji="1" lang="ja-JP" altLang="en-US" dirty="0"/>
          </a:p>
        </p:txBody>
      </p:sp>
    </p:spTree>
    <p:extLst>
      <p:ext uri="{BB962C8B-B14F-4D97-AF65-F5344CB8AC3E}">
        <p14:creationId xmlns:p14="http://schemas.microsoft.com/office/powerpoint/2010/main" val="314085908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defTabSz="921075"/>
            <a:r>
              <a:rPr kumimoji="1" lang="ja-JP" altLang="en-US" dirty="0"/>
              <a:t>そのまま読見上げる</a:t>
            </a:r>
          </a:p>
          <a:p>
            <a:endParaRPr kumimoji="1" lang="ja-JP" altLang="en-US" dirty="0"/>
          </a:p>
        </p:txBody>
      </p:sp>
      <p:sp>
        <p:nvSpPr>
          <p:cNvPr id="4" name="スライド番号プレースホルダー 3"/>
          <p:cNvSpPr>
            <a:spLocks noGrp="1"/>
          </p:cNvSpPr>
          <p:nvPr>
            <p:ph type="sldNum" sz="quarter" idx="5"/>
          </p:nvPr>
        </p:nvSpPr>
        <p:spPr/>
        <p:txBody>
          <a:bodyPr/>
          <a:lstStyle/>
          <a:p>
            <a:pPr>
              <a:defRPr/>
            </a:pPr>
            <a:fld id="{DB5FC422-B18C-422F-A332-B17E39125A78}" type="slidenum">
              <a:rPr lang="en-US" altLang="ja-JP" smtClean="0"/>
              <a:pPr>
                <a:defRPr/>
              </a:pPr>
              <a:t>12</a:t>
            </a:fld>
            <a:endParaRPr lang="en-US" altLang="ja-JP"/>
          </a:p>
        </p:txBody>
      </p:sp>
    </p:spTree>
    <p:extLst>
      <p:ext uri="{BB962C8B-B14F-4D97-AF65-F5344CB8AC3E}">
        <p14:creationId xmlns:p14="http://schemas.microsoft.com/office/powerpoint/2010/main" val="411119681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defTabSz="921075"/>
            <a:r>
              <a:rPr kumimoji="1" lang="ja-JP" altLang="en-US" dirty="0"/>
              <a:t>そのまま読見上げる</a:t>
            </a:r>
          </a:p>
          <a:p>
            <a:endParaRPr kumimoji="1" lang="ja-JP" altLang="en-US" dirty="0"/>
          </a:p>
        </p:txBody>
      </p:sp>
      <p:sp>
        <p:nvSpPr>
          <p:cNvPr id="4" name="スライド番号プレースホルダー 3"/>
          <p:cNvSpPr>
            <a:spLocks noGrp="1"/>
          </p:cNvSpPr>
          <p:nvPr>
            <p:ph type="sldNum" sz="quarter" idx="5"/>
          </p:nvPr>
        </p:nvSpPr>
        <p:spPr/>
        <p:txBody>
          <a:bodyPr/>
          <a:lstStyle/>
          <a:p>
            <a:pPr>
              <a:defRPr/>
            </a:pPr>
            <a:fld id="{DB5FC422-B18C-422F-A332-B17E39125A78}" type="slidenum">
              <a:rPr lang="en-US" altLang="ja-JP" smtClean="0"/>
              <a:pPr>
                <a:defRPr/>
              </a:pPr>
              <a:t>13</a:t>
            </a:fld>
            <a:endParaRPr lang="en-US" altLang="ja-JP"/>
          </a:p>
        </p:txBody>
      </p:sp>
    </p:spTree>
    <p:extLst>
      <p:ext uri="{BB962C8B-B14F-4D97-AF65-F5344CB8AC3E}">
        <p14:creationId xmlns:p14="http://schemas.microsoft.com/office/powerpoint/2010/main" val="253001974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defTabSz="921075"/>
            <a:r>
              <a:rPr kumimoji="1" lang="ja-JP" altLang="en-US" dirty="0"/>
              <a:t>そのまま読見上げる</a:t>
            </a:r>
          </a:p>
        </p:txBody>
      </p:sp>
      <p:sp>
        <p:nvSpPr>
          <p:cNvPr id="4" name="スライド番号プレースホルダー 3"/>
          <p:cNvSpPr>
            <a:spLocks noGrp="1"/>
          </p:cNvSpPr>
          <p:nvPr>
            <p:ph type="sldNum" sz="quarter" idx="5"/>
          </p:nvPr>
        </p:nvSpPr>
        <p:spPr/>
        <p:txBody>
          <a:bodyPr/>
          <a:lstStyle/>
          <a:p>
            <a:pPr>
              <a:defRPr/>
            </a:pPr>
            <a:fld id="{DB5FC422-B18C-422F-A332-B17E39125A78}" type="slidenum">
              <a:rPr lang="en-US" altLang="ja-JP" smtClean="0"/>
              <a:pPr>
                <a:defRPr/>
              </a:pPr>
              <a:t>14</a:t>
            </a:fld>
            <a:endParaRPr lang="en-US" altLang="ja-JP"/>
          </a:p>
        </p:txBody>
      </p:sp>
    </p:spTree>
    <p:extLst>
      <p:ext uri="{BB962C8B-B14F-4D97-AF65-F5344CB8AC3E}">
        <p14:creationId xmlns:p14="http://schemas.microsoft.com/office/powerpoint/2010/main" val="203610387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a:t>
            </a:r>
            <a:r>
              <a:rPr kumimoji="1" lang="en-US" altLang="ja-JP" dirty="0"/>
              <a:t>4</a:t>
            </a:r>
            <a:r>
              <a:rPr kumimoji="1" lang="ja-JP" altLang="en-US" dirty="0"/>
              <a:t>）講義レポートについてです</a:t>
            </a:r>
            <a:endParaRPr kumimoji="1" lang="en-US" altLang="ja-JP" dirty="0"/>
          </a:p>
          <a:p>
            <a:r>
              <a:rPr kumimoji="1" lang="ja-JP" altLang="en-US" u="sng" dirty="0"/>
              <a:t>・レポート提出フォームに掲載してある様式を使用してレポートを作成してください。</a:t>
            </a:r>
          </a:p>
          <a:p>
            <a:r>
              <a:rPr kumimoji="1" lang="ja-JP" altLang="en-US" u="sng" dirty="0"/>
              <a:t>・オンライン講義について「講義で学んだこと」を</a:t>
            </a:r>
            <a:r>
              <a:rPr kumimoji="1" lang="en-US" altLang="ja-JP" u="sng" dirty="0"/>
              <a:t>800</a:t>
            </a:r>
            <a:r>
              <a:rPr kumimoji="1" lang="ja-JP" altLang="en-US" u="sng" dirty="0"/>
              <a:t>字以上でまとめてください。</a:t>
            </a:r>
          </a:p>
          <a:p>
            <a:r>
              <a:rPr kumimoji="1" lang="ja-JP" altLang="en-US" u="sng" dirty="0"/>
              <a:t>・文字数が少ない場合は、再提出をお願いすることがあります。</a:t>
            </a:r>
          </a:p>
        </p:txBody>
      </p:sp>
      <p:sp>
        <p:nvSpPr>
          <p:cNvPr id="4" name="スライド番号プレースホルダー 3"/>
          <p:cNvSpPr>
            <a:spLocks noGrp="1"/>
          </p:cNvSpPr>
          <p:nvPr>
            <p:ph type="sldNum" sz="quarter" idx="5"/>
          </p:nvPr>
        </p:nvSpPr>
        <p:spPr/>
        <p:txBody>
          <a:bodyPr/>
          <a:lstStyle/>
          <a:p>
            <a:pPr>
              <a:defRPr/>
            </a:pPr>
            <a:fld id="{DB5FC422-B18C-422F-A332-B17E39125A78}" type="slidenum">
              <a:rPr lang="en-US" altLang="ja-JP" smtClean="0"/>
              <a:pPr>
                <a:defRPr/>
              </a:pPr>
              <a:t>15</a:t>
            </a:fld>
            <a:endParaRPr lang="en-US" altLang="ja-JP"/>
          </a:p>
        </p:txBody>
      </p:sp>
    </p:spTree>
    <p:extLst>
      <p:ext uri="{BB962C8B-B14F-4D97-AF65-F5344CB8AC3E}">
        <p14:creationId xmlns:p14="http://schemas.microsoft.com/office/powerpoint/2010/main" val="296128149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defTabSz="921075"/>
            <a:r>
              <a:rPr kumimoji="1" lang="ja-JP" altLang="en-US" u="sng" dirty="0"/>
              <a:t>・「岐阜県福祉事業団研修サイト」</a:t>
            </a:r>
            <a:r>
              <a:rPr kumimoji="1" lang="en-US" altLang="ja-JP" u="sng" dirty="0"/>
              <a:t>HP</a:t>
            </a:r>
            <a:r>
              <a:rPr kumimoji="1" lang="ja-JP" altLang="en-US" u="sng" dirty="0"/>
              <a:t>内</a:t>
            </a:r>
            <a:r>
              <a:rPr kumimoji="1" lang="en-US" altLang="ja-JP" u="sng" dirty="0"/>
              <a:t>『</a:t>
            </a:r>
            <a:r>
              <a:rPr kumimoji="1" lang="ja-JP" altLang="en-US" u="sng" dirty="0"/>
              <a:t>サービス管理責任者等研修（実践研修）レポート提出フォーム</a:t>
            </a:r>
            <a:r>
              <a:rPr kumimoji="1" lang="en-US" altLang="ja-JP" u="sng" dirty="0"/>
              <a:t>』</a:t>
            </a:r>
            <a:r>
              <a:rPr kumimoji="1" lang="ja-JP" altLang="en-US" u="sng" dirty="0"/>
              <a:t>から提出してください</a:t>
            </a:r>
          </a:p>
          <a:p>
            <a:pPr defTabSz="921075"/>
            <a:r>
              <a:rPr kumimoji="1" lang="ja-JP" altLang="en-US" u="sng" dirty="0"/>
              <a:t>・パスワードは「受講決定通知書」でご確認ください</a:t>
            </a:r>
          </a:p>
          <a:p>
            <a:pPr defTabSz="921075"/>
            <a:r>
              <a:rPr kumimoji="1" lang="ja-JP" altLang="en-US" u="sng" dirty="0"/>
              <a:t>・提出期限は令和</a:t>
            </a:r>
            <a:r>
              <a:rPr kumimoji="1" lang="en-US" altLang="ja-JP" u="sng" dirty="0"/>
              <a:t>7</a:t>
            </a:r>
            <a:r>
              <a:rPr kumimoji="1" lang="ja-JP" altLang="en-US" u="sng" dirty="0"/>
              <a:t>年</a:t>
            </a:r>
            <a:r>
              <a:rPr kumimoji="1" lang="en-US" altLang="ja-JP" u="sng" dirty="0"/>
              <a:t>11</a:t>
            </a:r>
            <a:r>
              <a:rPr kumimoji="1" lang="ja-JP" altLang="en-US" u="sng" dirty="0"/>
              <a:t>月</a:t>
            </a:r>
            <a:r>
              <a:rPr kumimoji="1" lang="en-US" altLang="ja-JP" u="sng" dirty="0"/>
              <a:t>12</a:t>
            </a:r>
            <a:r>
              <a:rPr kumimoji="1" lang="ja-JP" altLang="en-US" u="sng" dirty="0"/>
              <a:t>日（水）</a:t>
            </a:r>
            <a:r>
              <a:rPr kumimoji="1" lang="en-US" altLang="ja-JP" u="sng" dirty="0"/>
              <a:t>17</a:t>
            </a:r>
            <a:r>
              <a:rPr kumimoji="1" lang="ja-JP" altLang="en-US" u="sng" dirty="0"/>
              <a:t>：</a:t>
            </a:r>
            <a:r>
              <a:rPr kumimoji="1" lang="en-US" altLang="ja-JP" u="sng" dirty="0"/>
              <a:t>00</a:t>
            </a:r>
            <a:r>
              <a:rPr kumimoji="1" lang="ja-JP" altLang="en-US" u="sng" dirty="0"/>
              <a:t>　となります　。　</a:t>
            </a:r>
            <a:endParaRPr kumimoji="1" lang="ja-JP" altLang="en-US" dirty="0"/>
          </a:p>
        </p:txBody>
      </p:sp>
      <p:sp>
        <p:nvSpPr>
          <p:cNvPr id="4" name="スライド番号プレースホルダー 3"/>
          <p:cNvSpPr>
            <a:spLocks noGrp="1"/>
          </p:cNvSpPr>
          <p:nvPr>
            <p:ph type="sldNum" sz="quarter" idx="5"/>
          </p:nvPr>
        </p:nvSpPr>
        <p:spPr/>
        <p:txBody>
          <a:bodyPr/>
          <a:lstStyle/>
          <a:p>
            <a:pPr>
              <a:defRPr/>
            </a:pPr>
            <a:fld id="{DB5FC422-B18C-422F-A332-B17E39125A78}" type="slidenum">
              <a:rPr lang="en-US" altLang="ja-JP" smtClean="0"/>
              <a:pPr>
                <a:defRPr/>
              </a:pPr>
              <a:t>16</a:t>
            </a:fld>
            <a:endParaRPr lang="en-US" altLang="ja-JP"/>
          </a:p>
        </p:txBody>
      </p:sp>
    </p:spTree>
    <p:extLst>
      <p:ext uri="{BB962C8B-B14F-4D97-AF65-F5344CB8AC3E}">
        <p14:creationId xmlns:p14="http://schemas.microsoft.com/office/powerpoint/2010/main" val="402876269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defTabSz="921075"/>
            <a:r>
              <a:rPr kumimoji="1" lang="ja-JP" altLang="en-US" u="sng" dirty="0"/>
              <a:t>講義の題名は、（講義で学んだこと）と受講番号、氏名を書き出しに入れてください。</a:t>
            </a:r>
          </a:p>
          <a:p>
            <a:endParaRPr kumimoji="1" lang="ja-JP" altLang="en-US" dirty="0"/>
          </a:p>
        </p:txBody>
      </p:sp>
      <p:sp>
        <p:nvSpPr>
          <p:cNvPr id="4" name="スライド番号プレースホルダー 3"/>
          <p:cNvSpPr>
            <a:spLocks noGrp="1"/>
          </p:cNvSpPr>
          <p:nvPr>
            <p:ph type="sldNum" sz="quarter" idx="5"/>
          </p:nvPr>
        </p:nvSpPr>
        <p:spPr/>
        <p:txBody>
          <a:bodyPr/>
          <a:lstStyle/>
          <a:p>
            <a:pPr>
              <a:defRPr/>
            </a:pPr>
            <a:fld id="{DB5FC422-B18C-422F-A332-B17E39125A78}" type="slidenum">
              <a:rPr lang="en-US" altLang="ja-JP" smtClean="0"/>
              <a:pPr>
                <a:defRPr/>
              </a:pPr>
              <a:t>17</a:t>
            </a:fld>
            <a:endParaRPr lang="en-US" altLang="ja-JP"/>
          </a:p>
        </p:txBody>
      </p:sp>
    </p:spTree>
    <p:extLst>
      <p:ext uri="{BB962C8B-B14F-4D97-AF65-F5344CB8AC3E}">
        <p14:creationId xmlns:p14="http://schemas.microsoft.com/office/powerpoint/2010/main" val="299322968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kumimoji="1" lang="ja-JP" altLang="en-US" u="sng" dirty="0"/>
              <a:t>講義レポートのファイル名は</a:t>
            </a:r>
          </a:p>
          <a:p>
            <a:pPr marL="0" marR="0" lvl="0" indent="0" algn="l" defTabSz="914400" rtl="0" eaLnBrk="0" fontAlgn="base" latinLnBrk="0" hangingPunct="0">
              <a:lnSpc>
                <a:spcPct val="100000"/>
              </a:lnSpc>
              <a:spcBef>
                <a:spcPct val="30000"/>
              </a:spcBef>
              <a:spcAft>
                <a:spcPct val="0"/>
              </a:spcAft>
              <a:buClrTx/>
              <a:buSzTx/>
              <a:buFontTx/>
              <a:buNone/>
              <a:tabLst/>
              <a:defRPr/>
            </a:pPr>
            <a:r>
              <a:rPr kumimoji="1" lang="ja-JP" altLang="en-US" u="sng" dirty="0"/>
              <a:t>サ実レポート＋受講番号（数字のみ）＋氏名とし</a:t>
            </a:r>
          </a:p>
          <a:p>
            <a:pPr marL="0" marR="0" lvl="0" indent="0" algn="l" defTabSz="914400" rtl="0" eaLnBrk="0" fontAlgn="base" latinLnBrk="0" hangingPunct="0">
              <a:lnSpc>
                <a:spcPct val="100000"/>
              </a:lnSpc>
              <a:spcBef>
                <a:spcPct val="30000"/>
              </a:spcBef>
              <a:spcAft>
                <a:spcPct val="0"/>
              </a:spcAft>
              <a:buClrTx/>
              <a:buSzTx/>
              <a:buFontTx/>
              <a:buNone/>
              <a:tabLst/>
              <a:defRPr/>
            </a:pPr>
            <a:r>
              <a:rPr kumimoji="1" lang="ja-JP" altLang="en-US" u="sng" dirty="0"/>
              <a:t>例に示したように変更をお願いします。</a:t>
            </a:r>
            <a:endParaRPr kumimoji="1" lang="en-US" altLang="ja-JP" u="sng" dirty="0"/>
          </a:p>
          <a:p>
            <a:pPr marL="0" marR="0" lvl="0" indent="0" algn="l" defTabSz="914400" rtl="0" eaLnBrk="0" fontAlgn="base" latinLnBrk="0" hangingPunct="0">
              <a:lnSpc>
                <a:spcPct val="100000"/>
              </a:lnSpc>
              <a:spcBef>
                <a:spcPct val="30000"/>
              </a:spcBef>
              <a:spcAft>
                <a:spcPct val="0"/>
              </a:spcAft>
              <a:buClrTx/>
              <a:buSzTx/>
              <a:buFontTx/>
              <a:buNone/>
              <a:tabLst/>
              <a:defRPr/>
            </a:pPr>
            <a:r>
              <a:rPr kumimoji="1" lang="ja-JP" altLang="en-US" u="sng" dirty="0"/>
              <a:t>また提出データは</a:t>
            </a:r>
            <a:r>
              <a:rPr kumimoji="1" lang="en-US" altLang="ja-JP" u="sng" dirty="0"/>
              <a:t>PDF</a:t>
            </a:r>
            <a:r>
              <a:rPr kumimoji="1" lang="ja-JP" altLang="en-US" u="sng" dirty="0"/>
              <a:t>で添付してください</a:t>
            </a:r>
          </a:p>
          <a:p>
            <a:endParaRPr kumimoji="1" lang="ja-JP" altLang="en-US" dirty="0"/>
          </a:p>
        </p:txBody>
      </p:sp>
      <p:sp>
        <p:nvSpPr>
          <p:cNvPr id="4" name="スライド番号プレースホルダー 3"/>
          <p:cNvSpPr>
            <a:spLocks noGrp="1"/>
          </p:cNvSpPr>
          <p:nvPr>
            <p:ph type="sldNum" sz="quarter" idx="5"/>
          </p:nvPr>
        </p:nvSpPr>
        <p:spPr/>
        <p:txBody>
          <a:bodyPr/>
          <a:lstStyle/>
          <a:p>
            <a:pPr>
              <a:defRPr/>
            </a:pPr>
            <a:fld id="{DB5FC422-B18C-422F-A332-B17E39125A78}" type="slidenum">
              <a:rPr lang="en-US" altLang="ja-JP" smtClean="0"/>
              <a:pPr>
                <a:defRPr/>
              </a:pPr>
              <a:t>18</a:t>
            </a:fld>
            <a:endParaRPr lang="en-US" altLang="ja-JP"/>
          </a:p>
        </p:txBody>
      </p:sp>
    </p:spTree>
    <p:extLst>
      <p:ext uri="{BB962C8B-B14F-4D97-AF65-F5344CB8AC3E}">
        <p14:creationId xmlns:p14="http://schemas.microsoft.com/office/powerpoint/2010/main" val="209348433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defTabSz="921075"/>
            <a:r>
              <a:rPr kumimoji="1" lang="ja-JP" altLang="en-US" u="sng" dirty="0"/>
              <a:t>（５）研修アンケートについて</a:t>
            </a:r>
            <a:endParaRPr kumimoji="1" lang="en-US" altLang="ja-JP" u="sng" dirty="0"/>
          </a:p>
          <a:p>
            <a:pPr defTabSz="921075"/>
            <a:r>
              <a:rPr kumimoji="1" lang="ja-JP" altLang="en-US" dirty="0"/>
              <a:t>「研修アンケート」</a:t>
            </a:r>
            <a:r>
              <a:rPr kumimoji="1" lang="en-US" altLang="ja-JP" dirty="0"/>
              <a:t>URL</a:t>
            </a:r>
            <a:r>
              <a:rPr kumimoji="1" lang="ja-JP" altLang="en-US" dirty="0"/>
              <a:t>は演習</a:t>
            </a:r>
            <a:r>
              <a:rPr kumimoji="1" lang="en-US" altLang="ja-JP" dirty="0"/>
              <a:t>2</a:t>
            </a:r>
            <a:r>
              <a:rPr kumimoji="1" lang="ja-JP" altLang="en-US" dirty="0"/>
              <a:t>日目にメールでお知らせします。</a:t>
            </a:r>
            <a:endParaRPr kumimoji="1" lang="en-US" altLang="ja-JP" dirty="0"/>
          </a:p>
          <a:p>
            <a:pPr defTabSz="921075"/>
            <a:r>
              <a:rPr kumimoji="1" lang="ja-JP" altLang="en-US" dirty="0"/>
              <a:t>演習会場で二次元コードも掲示しますのでご利用ください。</a:t>
            </a:r>
          </a:p>
          <a:p>
            <a:pPr defTabSz="921075"/>
            <a:endParaRPr kumimoji="1" lang="ja-JP" altLang="en-US" dirty="0"/>
          </a:p>
        </p:txBody>
      </p:sp>
      <p:sp>
        <p:nvSpPr>
          <p:cNvPr id="4" name="スライド番号プレースホルダー 3"/>
          <p:cNvSpPr>
            <a:spLocks noGrp="1"/>
          </p:cNvSpPr>
          <p:nvPr>
            <p:ph type="sldNum" sz="quarter" idx="5"/>
          </p:nvPr>
        </p:nvSpPr>
        <p:spPr/>
        <p:txBody>
          <a:bodyPr/>
          <a:lstStyle/>
          <a:p>
            <a:pPr>
              <a:defRPr/>
            </a:pPr>
            <a:fld id="{DB5FC422-B18C-422F-A332-B17E39125A78}" type="slidenum">
              <a:rPr lang="en-US" altLang="ja-JP" smtClean="0"/>
              <a:pPr>
                <a:defRPr/>
              </a:pPr>
              <a:t>19</a:t>
            </a:fld>
            <a:endParaRPr lang="en-US" altLang="ja-JP"/>
          </a:p>
        </p:txBody>
      </p:sp>
    </p:spTree>
    <p:extLst>
      <p:ext uri="{BB962C8B-B14F-4D97-AF65-F5344CB8AC3E}">
        <p14:creationId xmlns:p14="http://schemas.microsoft.com/office/powerpoint/2010/main" val="83284086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defTabSz="921075"/>
            <a:r>
              <a:rPr kumimoji="1" lang="ja-JP" altLang="en-US" u="sng" dirty="0"/>
              <a:t>（６）修了証書について</a:t>
            </a:r>
            <a:endParaRPr kumimoji="1" lang="en-US" altLang="ja-JP" u="sng" dirty="0"/>
          </a:p>
          <a:p>
            <a:pPr indent="419100" algn="just"/>
            <a:r>
              <a:rPr lang="ja-JP" altLang="en-US" sz="1200" kern="100" dirty="0">
                <a:latin typeface="UD デジタル 教科書体 NK-R" panose="02020400000000000000" pitchFamily="18" charset="-128"/>
                <a:ea typeface="UD デジタル 教科書体 NK-R" panose="02020400000000000000" pitchFamily="18" charset="-128"/>
                <a:cs typeface="TmsRmn"/>
              </a:rPr>
              <a:t>○本研修は「法廷研修」です。</a:t>
            </a:r>
            <a:endParaRPr lang="en-US" altLang="ja-JP" sz="1200" kern="100" dirty="0">
              <a:latin typeface="UD デジタル 教科書体 NK-R" panose="02020400000000000000" pitchFamily="18" charset="-128"/>
              <a:ea typeface="UD デジタル 教科書体 NK-R" panose="02020400000000000000" pitchFamily="18" charset="-128"/>
              <a:cs typeface="TmsRmn"/>
            </a:endParaRPr>
          </a:p>
          <a:p>
            <a:pPr indent="419100" algn="just"/>
            <a:r>
              <a:rPr lang="ja-JP" altLang="en-US" sz="1200" kern="100" dirty="0">
                <a:latin typeface="UD デジタル 教科書体 NK-R" panose="02020400000000000000" pitchFamily="18" charset="-128"/>
                <a:ea typeface="UD デジタル 教科書体 NK-R" panose="02020400000000000000" pitchFamily="18" charset="-128"/>
                <a:cs typeface="TmsRmn"/>
              </a:rPr>
              <a:t>　　告示で定められたカリキュラム以上の内容で開催しま</a:t>
            </a:r>
            <a:endParaRPr lang="en-US" altLang="ja-JP" sz="1200" kern="100" dirty="0">
              <a:latin typeface="UD デジタル 教科書体 NK-R" panose="02020400000000000000" pitchFamily="18" charset="-128"/>
              <a:ea typeface="UD デジタル 教科書体 NK-R" panose="02020400000000000000" pitchFamily="18" charset="-128"/>
              <a:cs typeface="TmsRmn"/>
            </a:endParaRPr>
          </a:p>
          <a:p>
            <a:pPr indent="419100" algn="just"/>
            <a:r>
              <a:rPr lang="ja-JP" altLang="en-US" sz="1200" kern="100" dirty="0">
                <a:latin typeface="UD デジタル 教科書体 NK-R" panose="02020400000000000000" pitchFamily="18" charset="-128"/>
                <a:ea typeface="UD デジタル 教科書体 NK-R" panose="02020400000000000000" pitchFamily="18" charset="-128"/>
                <a:cs typeface="TmsRmn"/>
              </a:rPr>
              <a:t>　　す。</a:t>
            </a:r>
            <a:endParaRPr lang="en-US" altLang="ja-JP" sz="1200" kern="100" dirty="0">
              <a:latin typeface="UD デジタル 教科書体 NK-R" panose="02020400000000000000" pitchFamily="18" charset="-128"/>
              <a:ea typeface="UD デジタル 教科書体 NK-R" panose="02020400000000000000" pitchFamily="18" charset="-128"/>
              <a:cs typeface="TmsRmn"/>
            </a:endParaRPr>
          </a:p>
          <a:p>
            <a:pPr indent="419100" algn="just"/>
            <a:r>
              <a:rPr lang="ja-JP" altLang="en-US" sz="1200" kern="100" dirty="0">
                <a:latin typeface="UD デジタル 教科書体 NK-R" panose="02020400000000000000" pitchFamily="18" charset="-128"/>
                <a:ea typeface="UD デジタル 教科書体 NK-R" panose="02020400000000000000" pitchFamily="18" charset="-128"/>
                <a:cs typeface="TmsRmn"/>
              </a:rPr>
              <a:t>　　修了証は、告示で定められたカリキュラムを終了された</a:t>
            </a:r>
            <a:endParaRPr lang="en-US" altLang="ja-JP" sz="1200" kern="100" dirty="0">
              <a:latin typeface="UD デジタル 教科書体 NK-R" panose="02020400000000000000" pitchFamily="18" charset="-128"/>
              <a:ea typeface="UD デジタル 教科書体 NK-R" panose="02020400000000000000" pitchFamily="18" charset="-128"/>
              <a:cs typeface="TmsRmn"/>
            </a:endParaRPr>
          </a:p>
          <a:p>
            <a:pPr indent="419100" algn="just"/>
            <a:r>
              <a:rPr lang="ja-JP" altLang="en-US" sz="1200" kern="100" dirty="0">
                <a:latin typeface="UD デジタル 教科書体 NK-R" panose="02020400000000000000" pitchFamily="18" charset="-128"/>
                <a:ea typeface="UD デジタル 教科書体 NK-R" panose="02020400000000000000" pitchFamily="18" charset="-128"/>
                <a:cs typeface="TmsRmn"/>
              </a:rPr>
              <a:t>　　方に交付します。</a:t>
            </a:r>
            <a:endParaRPr lang="en-US" altLang="ja-JP" sz="1200" kern="100">
              <a:latin typeface="UD デジタル 教科書体 NK-R" panose="02020400000000000000" pitchFamily="18" charset="-128"/>
              <a:ea typeface="UD デジタル 教科書体 NK-R" panose="02020400000000000000" pitchFamily="18" charset="-128"/>
              <a:cs typeface="TmsRmn"/>
            </a:endParaRPr>
          </a:p>
          <a:p>
            <a:pPr defTabSz="921075"/>
            <a:r>
              <a:rPr kumimoji="1" lang="ja-JP" altLang="en-US"/>
              <a:t>○</a:t>
            </a:r>
            <a:r>
              <a:rPr kumimoji="1" lang="ja-JP" altLang="en-US" dirty="0"/>
              <a:t>修了証書は演習終了後に演習会場にて交付します。</a:t>
            </a:r>
          </a:p>
          <a:p>
            <a:pPr defTabSz="921075"/>
            <a:r>
              <a:rPr kumimoji="1" lang="en-US" altLang="ja-JP" dirty="0"/>
              <a:t>※</a:t>
            </a:r>
            <a:r>
              <a:rPr kumimoji="1" lang="ja-JP" altLang="en-US" dirty="0"/>
              <a:t>　修了証書に記載されている「修了研修名」「氏名」「生年月日」を必ずご確認ください。</a:t>
            </a:r>
          </a:p>
          <a:p>
            <a:pPr defTabSz="921075"/>
            <a:r>
              <a:rPr kumimoji="1" lang="en-US" altLang="ja-JP" dirty="0"/>
              <a:t>※</a:t>
            </a:r>
            <a:r>
              <a:rPr kumimoji="1" lang="ja-JP" altLang="en-US" dirty="0"/>
              <a:t>　修了証書は再発行できませんので、保管には十分お気をつけください。　</a:t>
            </a:r>
          </a:p>
          <a:p>
            <a:pPr defTabSz="921075"/>
            <a:endParaRPr kumimoji="1" lang="ja-JP" altLang="en-US" dirty="0"/>
          </a:p>
        </p:txBody>
      </p:sp>
      <p:sp>
        <p:nvSpPr>
          <p:cNvPr id="4" name="スライド番号プレースホルダー 3"/>
          <p:cNvSpPr>
            <a:spLocks noGrp="1"/>
          </p:cNvSpPr>
          <p:nvPr>
            <p:ph type="sldNum" sz="quarter" idx="5"/>
          </p:nvPr>
        </p:nvSpPr>
        <p:spPr/>
        <p:txBody>
          <a:bodyPr/>
          <a:lstStyle/>
          <a:p>
            <a:pPr>
              <a:defRPr/>
            </a:pPr>
            <a:fld id="{DB5FC422-B18C-422F-A332-B17E39125A78}" type="slidenum">
              <a:rPr lang="en-US" altLang="ja-JP" smtClean="0"/>
              <a:pPr>
                <a:defRPr/>
              </a:pPr>
              <a:t>20</a:t>
            </a:fld>
            <a:endParaRPr lang="en-US" altLang="ja-JP"/>
          </a:p>
        </p:txBody>
      </p:sp>
    </p:spTree>
    <p:extLst>
      <p:ext uri="{BB962C8B-B14F-4D97-AF65-F5344CB8AC3E}">
        <p14:creationId xmlns:p14="http://schemas.microsoft.com/office/powerpoint/2010/main" val="140523057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D44E4AAC-5C73-4B5C-9F5C-F5A03CF51BCA}" type="slidenum">
              <a:rPr lang="en-US" altLang="ja-JP" smtClean="0"/>
              <a:pPr/>
              <a:t>21</a:t>
            </a:fld>
            <a:endParaRPr lang="en-US" altLang="ja-JP"/>
          </a:p>
        </p:txBody>
      </p:sp>
    </p:spTree>
    <p:extLst>
      <p:ext uri="{BB962C8B-B14F-4D97-AF65-F5344CB8AC3E}">
        <p14:creationId xmlns:p14="http://schemas.microsoft.com/office/powerpoint/2010/main" val="346393523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1144588" y="1143000"/>
            <a:ext cx="4568825" cy="3086100"/>
          </a:xfrm>
        </p:spPr>
      </p:sp>
      <p:sp>
        <p:nvSpPr>
          <p:cNvPr id="3" name="ノート プレースホルダー 2"/>
          <p:cNvSpPr>
            <a:spLocks noGrp="1"/>
          </p:cNvSpPr>
          <p:nvPr>
            <p:ph type="body" idx="1"/>
          </p:nvPr>
        </p:nvSpPr>
        <p:spPr/>
        <p:txBody>
          <a:bodyPr/>
          <a:lstStyle/>
          <a:p>
            <a:r>
              <a:rPr kumimoji="1" lang="ja-JP" altLang="en-US" dirty="0"/>
              <a:t>基礎研修は、「プロセスの理解」</a:t>
            </a:r>
            <a:endParaRPr kumimoji="1" lang="en-US" altLang="ja-JP" dirty="0"/>
          </a:p>
          <a:p>
            <a:r>
              <a:rPr kumimoji="1" lang="ja-JP" altLang="en-US" dirty="0"/>
              <a:t>実践研修は、「質の向上」</a:t>
            </a:r>
            <a:endParaRPr kumimoji="1" lang="en-US" altLang="ja-JP" dirty="0"/>
          </a:p>
          <a:p>
            <a:r>
              <a:rPr kumimoji="1" lang="ja-JP" altLang="en-US" dirty="0"/>
              <a:t>更新研修は、「自己検証」</a:t>
            </a:r>
          </a:p>
        </p:txBody>
      </p:sp>
      <p:sp>
        <p:nvSpPr>
          <p:cNvPr id="4" name="スライド番号プレースホルダー 3"/>
          <p:cNvSpPr>
            <a:spLocks noGrp="1"/>
          </p:cNvSpPr>
          <p:nvPr>
            <p:ph type="sldNum" sz="quarter" idx="5"/>
          </p:nvPr>
        </p:nvSpPr>
        <p:spPr/>
        <p:txBody>
          <a:bodyPr/>
          <a:lstStyle/>
          <a:p>
            <a:fld id="{3FDA8D78-3D6A-4F55-8AB0-0A493F99334B}" type="slidenum">
              <a:rPr kumimoji="1" lang="ja-JP" altLang="en-US" smtClean="0"/>
              <a:t>4</a:t>
            </a:fld>
            <a:endParaRPr kumimoji="1" lang="ja-JP" altLang="en-US"/>
          </a:p>
        </p:txBody>
      </p:sp>
    </p:spTree>
    <p:extLst>
      <p:ext uri="{BB962C8B-B14F-4D97-AF65-F5344CB8AC3E}">
        <p14:creationId xmlns:p14="http://schemas.microsoft.com/office/powerpoint/2010/main" val="140411368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更新研修の目的です。</a:t>
            </a:r>
            <a:endParaRPr kumimoji="1" lang="en-US" altLang="ja-JP" dirty="0"/>
          </a:p>
          <a:p>
            <a:r>
              <a:rPr kumimoji="1" lang="ja-JP" altLang="en-US" dirty="0"/>
              <a:t>行政の動向、制度改正等の最新の情報（アップデート）を図ること、</a:t>
            </a:r>
            <a:endParaRPr kumimoji="1" lang="en-US" altLang="ja-JP" dirty="0"/>
          </a:p>
          <a:p>
            <a:r>
              <a:rPr kumimoji="1" lang="ja-JP" altLang="en-US" dirty="0"/>
              <a:t>サビ児管の実践報告等により、これまでの業務内容を振り返るとともに、</a:t>
            </a:r>
            <a:endParaRPr kumimoji="1" lang="en-US" altLang="ja-JP" dirty="0"/>
          </a:p>
          <a:p>
            <a:r>
              <a:rPr kumimoji="1" lang="ja-JP" altLang="en-US" dirty="0"/>
              <a:t>実践内容を確認し、知識・技術の底上げを図ります。</a:t>
            </a:r>
            <a:endParaRPr kumimoji="1" lang="en-US" altLang="ja-JP" dirty="0"/>
          </a:p>
          <a:p>
            <a:r>
              <a:rPr kumimoji="1" lang="ja-JP" altLang="en-US" dirty="0"/>
              <a:t>また、令和</a:t>
            </a:r>
            <a:r>
              <a:rPr kumimoji="1" lang="en-US" altLang="ja-JP" dirty="0"/>
              <a:t>6</a:t>
            </a:r>
            <a:r>
              <a:rPr kumimoji="1" lang="ja-JP" altLang="en-US" dirty="0"/>
              <a:t>年度からサビ児管として、さーびす（支援）提供職員等へのスーパービジョンについての講義・演習が追加されました。</a:t>
            </a:r>
          </a:p>
        </p:txBody>
      </p:sp>
    </p:spTree>
    <p:extLst>
      <p:ext uri="{BB962C8B-B14F-4D97-AF65-F5344CB8AC3E}">
        <p14:creationId xmlns:p14="http://schemas.microsoft.com/office/powerpoint/2010/main" val="291386005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lvl="0"/>
            <a:r>
              <a:rPr lang="ja-JP" altLang="ja-JP" dirty="0"/>
              <a:t>演習の目的と内容について説明（全）</a:t>
            </a:r>
          </a:p>
          <a:p>
            <a:pPr marL="0" marR="0" lvl="0" indent="0" algn="l" defTabSz="914400" rtl="0" eaLnBrk="0" fontAlgn="base" latinLnBrk="0" hangingPunct="0">
              <a:lnSpc>
                <a:spcPct val="100000"/>
              </a:lnSpc>
              <a:spcBef>
                <a:spcPct val="30000"/>
              </a:spcBef>
              <a:spcAft>
                <a:spcPct val="0"/>
              </a:spcAft>
              <a:buClrTx/>
              <a:buSzTx/>
              <a:buFontTx/>
              <a:buNone/>
              <a:tabLst/>
              <a:defRPr/>
            </a:pPr>
            <a:r>
              <a:rPr lang="ja-JP" altLang="ja-JP" dirty="0"/>
              <a:t>スライド「演習の内容と目的」に沿って説明する。</a:t>
            </a:r>
          </a:p>
          <a:p>
            <a:endParaRPr kumimoji="1" lang="ja-JP" altLang="en-US" dirty="0"/>
          </a:p>
        </p:txBody>
      </p:sp>
    </p:spTree>
    <p:extLst>
      <p:ext uri="{BB962C8B-B14F-4D97-AF65-F5344CB8AC3E}">
        <p14:creationId xmlns:p14="http://schemas.microsoft.com/office/powerpoint/2010/main" val="239016838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lvl="0"/>
            <a:r>
              <a:rPr lang="ja-JP" altLang="ja-JP" dirty="0"/>
              <a:t>演習の目的と内容について説明（全）</a:t>
            </a:r>
          </a:p>
          <a:p>
            <a:pPr lvl="0"/>
            <a:r>
              <a:rPr lang="ja-JP" altLang="ja-JP" dirty="0"/>
              <a:t>スライド「演習の内容と目的」に沿って説明する。</a:t>
            </a:r>
          </a:p>
          <a:p>
            <a:endParaRPr kumimoji="1" lang="ja-JP" altLang="en-US" dirty="0"/>
          </a:p>
        </p:txBody>
      </p:sp>
    </p:spTree>
    <p:extLst>
      <p:ext uri="{BB962C8B-B14F-4D97-AF65-F5344CB8AC3E}">
        <p14:creationId xmlns:p14="http://schemas.microsoft.com/office/powerpoint/2010/main" val="308225175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つづいて「お知らせ」です。</a:t>
            </a:r>
            <a:endParaRPr kumimoji="1" lang="en-US" altLang="ja-JP" dirty="0"/>
          </a:p>
          <a:p>
            <a:r>
              <a:rPr kumimoji="1" lang="ja-JP" altLang="en-US" dirty="0"/>
              <a:t>（１）事前課題</a:t>
            </a:r>
          </a:p>
          <a:p>
            <a:r>
              <a:rPr kumimoji="1" lang="ja-JP" altLang="en-US" dirty="0"/>
              <a:t>（２）振り返り評価シート</a:t>
            </a:r>
          </a:p>
          <a:p>
            <a:r>
              <a:rPr kumimoji="1" lang="ja-JP" altLang="en-US" dirty="0"/>
              <a:t>（３）ふりかえりテスト</a:t>
            </a:r>
          </a:p>
          <a:p>
            <a:r>
              <a:rPr kumimoji="1" lang="ja-JP" altLang="en-US" dirty="0"/>
              <a:t>（４）講義レポート</a:t>
            </a:r>
          </a:p>
          <a:p>
            <a:r>
              <a:rPr kumimoji="1" lang="ja-JP" altLang="en-US" dirty="0"/>
              <a:t>（５）研修アンケート</a:t>
            </a:r>
          </a:p>
          <a:p>
            <a:r>
              <a:rPr kumimoji="1" lang="ja-JP" altLang="en-US" dirty="0"/>
              <a:t>（６）修了証書</a:t>
            </a:r>
            <a:endParaRPr kumimoji="1" lang="en-US" altLang="ja-JP" dirty="0"/>
          </a:p>
          <a:p>
            <a:r>
              <a:rPr kumimoji="1" lang="ja-JP" altLang="en-US" dirty="0"/>
              <a:t>の順にご案内します。</a:t>
            </a:r>
          </a:p>
        </p:txBody>
      </p:sp>
      <p:sp>
        <p:nvSpPr>
          <p:cNvPr id="4" name="スライド番号プレースホルダー 3"/>
          <p:cNvSpPr>
            <a:spLocks noGrp="1"/>
          </p:cNvSpPr>
          <p:nvPr>
            <p:ph type="sldNum" sz="quarter" idx="5"/>
          </p:nvPr>
        </p:nvSpPr>
        <p:spPr/>
        <p:txBody>
          <a:bodyPr/>
          <a:lstStyle/>
          <a:p>
            <a:pPr>
              <a:defRPr/>
            </a:pPr>
            <a:fld id="{DB5FC422-B18C-422F-A332-B17E39125A78}" type="slidenum">
              <a:rPr lang="en-US" altLang="ja-JP" smtClean="0"/>
              <a:pPr>
                <a:defRPr/>
              </a:pPr>
              <a:t>8</a:t>
            </a:fld>
            <a:endParaRPr lang="en-US" altLang="ja-JP"/>
          </a:p>
        </p:txBody>
      </p:sp>
    </p:spTree>
    <p:extLst>
      <p:ext uri="{BB962C8B-B14F-4D97-AF65-F5344CB8AC3E}">
        <p14:creationId xmlns:p14="http://schemas.microsoft.com/office/powerpoint/2010/main" val="182924534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u="sng" dirty="0"/>
              <a:t>（</a:t>
            </a:r>
            <a:r>
              <a:rPr kumimoji="1" lang="en-US" altLang="ja-JP" u="sng" dirty="0"/>
              <a:t>1</a:t>
            </a:r>
            <a:r>
              <a:rPr kumimoji="1" lang="ja-JP" altLang="en-US" u="sng" dirty="0"/>
              <a:t>）事前課題について</a:t>
            </a:r>
            <a:endParaRPr kumimoji="1" lang="en-US" altLang="ja-JP" u="sng" dirty="0"/>
          </a:p>
          <a:p>
            <a:r>
              <a:rPr kumimoji="1" lang="ja-JP" altLang="en-US" u="sng" dirty="0"/>
              <a:t>既に受講者の皆さんは事前課題を事務局に提出しておられますが、</a:t>
            </a:r>
            <a:endParaRPr kumimoji="1" lang="en-US" altLang="ja-JP" u="sng" dirty="0"/>
          </a:p>
          <a:p>
            <a:r>
              <a:rPr kumimoji="1" lang="ja-JP" altLang="en-US" u="sng" dirty="0"/>
              <a:t>作成した「事前課題」を演習当日に</a:t>
            </a:r>
            <a:r>
              <a:rPr kumimoji="1" lang="en-US" altLang="ja-JP" u="sng" dirty="0"/>
              <a:t>8</a:t>
            </a:r>
            <a:r>
              <a:rPr kumimoji="1" lang="ja-JP" altLang="en-US" u="sng" dirty="0"/>
              <a:t>部持参してください。</a:t>
            </a:r>
          </a:p>
          <a:p>
            <a:r>
              <a:rPr kumimoji="1" lang="ja-JP" altLang="en-US" u="sng" dirty="0"/>
              <a:t>演習当日事前課題を忘れた方は、演習に参加できませんのでお願いします。</a:t>
            </a:r>
          </a:p>
        </p:txBody>
      </p:sp>
      <p:sp>
        <p:nvSpPr>
          <p:cNvPr id="4" name="スライド番号プレースホルダー 3"/>
          <p:cNvSpPr>
            <a:spLocks noGrp="1"/>
          </p:cNvSpPr>
          <p:nvPr>
            <p:ph type="sldNum" sz="quarter" idx="5"/>
          </p:nvPr>
        </p:nvSpPr>
        <p:spPr/>
        <p:txBody>
          <a:bodyPr/>
          <a:lstStyle/>
          <a:p>
            <a:pPr>
              <a:defRPr/>
            </a:pPr>
            <a:fld id="{DB5FC422-B18C-422F-A332-B17E39125A78}" type="slidenum">
              <a:rPr lang="en-US" altLang="ja-JP" smtClean="0"/>
              <a:pPr>
                <a:defRPr/>
              </a:pPr>
              <a:t>9</a:t>
            </a:fld>
            <a:endParaRPr lang="en-US" altLang="ja-JP"/>
          </a:p>
        </p:txBody>
      </p:sp>
    </p:spTree>
    <p:extLst>
      <p:ext uri="{BB962C8B-B14F-4D97-AF65-F5344CB8AC3E}">
        <p14:creationId xmlns:p14="http://schemas.microsoft.com/office/powerpoint/2010/main" val="29333653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a:t>
            </a:r>
            <a:r>
              <a:rPr kumimoji="1" lang="en-US" altLang="ja-JP" dirty="0"/>
              <a:t>2</a:t>
            </a:r>
            <a:r>
              <a:rPr kumimoji="1" lang="ja-JP" altLang="en-US" dirty="0"/>
              <a:t>）次に振り返り評価シートについてです。</a:t>
            </a:r>
            <a:endParaRPr kumimoji="1" lang="en-US" altLang="ja-JP" dirty="0"/>
          </a:p>
          <a:p>
            <a:r>
              <a:rPr kumimoji="1" lang="ja-JP" altLang="en-US" dirty="0"/>
              <a:t>・振り返り評価シートは、各講義・演習の前後に記入していただくものです。</a:t>
            </a:r>
          </a:p>
          <a:p>
            <a:r>
              <a:rPr kumimoji="1" lang="ja-JP" altLang="en-US" dirty="0"/>
              <a:t>・記入について、講義は休憩時間等を利用して記入してください</a:t>
            </a:r>
          </a:p>
          <a:p>
            <a:r>
              <a:rPr kumimoji="1" lang="ja-JP" altLang="en-US" dirty="0"/>
              <a:t>　演習はファシリテーターから案内があります。</a:t>
            </a:r>
            <a:endParaRPr kumimoji="1" lang="en-US" altLang="ja-JP" dirty="0"/>
          </a:p>
          <a:p>
            <a:endParaRPr kumimoji="1" lang="en-US" altLang="ja-JP" dirty="0"/>
          </a:p>
          <a:p>
            <a:r>
              <a:rPr kumimoji="1" lang="ja-JP" altLang="en-US" dirty="0"/>
              <a:t>振返り評価シートは、事務局に提出していただく必要はありませんので、</a:t>
            </a:r>
            <a:endParaRPr kumimoji="1" lang="en-US" altLang="ja-JP" dirty="0"/>
          </a:p>
          <a:p>
            <a:r>
              <a:rPr kumimoji="1" lang="ja-JP" altLang="en-US" dirty="0"/>
              <a:t>各自、講義・演習の中でご活用ください。</a:t>
            </a:r>
          </a:p>
          <a:p>
            <a:endParaRPr kumimoji="1" lang="ja-JP" altLang="en-US" dirty="0"/>
          </a:p>
        </p:txBody>
      </p:sp>
      <p:sp>
        <p:nvSpPr>
          <p:cNvPr id="4" name="スライド番号プレースホルダー 3"/>
          <p:cNvSpPr>
            <a:spLocks noGrp="1"/>
          </p:cNvSpPr>
          <p:nvPr>
            <p:ph type="sldNum" sz="quarter" idx="5"/>
          </p:nvPr>
        </p:nvSpPr>
        <p:spPr/>
        <p:txBody>
          <a:bodyPr/>
          <a:lstStyle/>
          <a:p>
            <a:pPr>
              <a:defRPr/>
            </a:pPr>
            <a:fld id="{DB5FC422-B18C-422F-A332-B17E39125A78}" type="slidenum">
              <a:rPr lang="en-US" altLang="ja-JP" smtClean="0"/>
              <a:pPr>
                <a:defRPr/>
              </a:pPr>
              <a:t>10</a:t>
            </a:fld>
            <a:endParaRPr lang="en-US" altLang="ja-JP"/>
          </a:p>
        </p:txBody>
      </p:sp>
    </p:spTree>
    <p:extLst>
      <p:ext uri="{BB962C8B-B14F-4D97-AF65-F5344CB8AC3E}">
        <p14:creationId xmlns:p14="http://schemas.microsoft.com/office/powerpoint/2010/main" val="387595656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defTabSz="921075"/>
            <a:r>
              <a:rPr kumimoji="1" lang="ja-JP" altLang="en-US" dirty="0"/>
              <a:t>（</a:t>
            </a:r>
            <a:r>
              <a:rPr kumimoji="1" lang="en-US" altLang="ja-JP" dirty="0"/>
              <a:t>3</a:t>
            </a:r>
            <a:r>
              <a:rPr kumimoji="1" lang="ja-JP" altLang="en-US" dirty="0"/>
              <a:t>）ふりかえりテストについて</a:t>
            </a:r>
            <a:endParaRPr kumimoji="1" lang="en-US" altLang="ja-JP" dirty="0"/>
          </a:p>
          <a:p>
            <a:pPr defTabSz="921075"/>
            <a:r>
              <a:rPr kumimoji="1" lang="ja-JP" altLang="en-US" dirty="0"/>
              <a:t>・講義終了後、テスト回答フォーム</a:t>
            </a:r>
            <a:r>
              <a:rPr kumimoji="1" lang="en-US" altLang="ja-JP" dirty="0"/>
              <a:t>URL</a:t>
            </a:r>
            <a:r>
              <a:rPr kumimoji="1" lang="ja-JP" altLang="en-US" dirty="0"/>
              <a:t>をチャットで送ります。</a:t>
            </a:r>
          </a:p>
          <a:p>
            <a:pPr defTabSz="921075"/>
            <a:r>
              <a:rPr kumimoji="1" lang="ja-JP" altLang="en-US" dirty="0"/>
              <a:t>・画面共有で二次元コードも提示しますので、スマホ等からも回答可能です。</a:t>
            </a:r>
            <a:endParaRPr kumimoji="1" lang="en-US" altLang="ja-JP" dirty="0"/>
          </a:p>
          <a:p>
            <a:pPr defTabSz="921075"/>
            <a:endParaRPr kumimoji="1" lang="en-US" altLang="ja-JP" dirty="0"/>
          </a:p>
          <a:p>
            <a:pPr defTabSz="921075"/>
            <a:r>
              <a:rPr kumimoji="1" lang="ja-JP" altLang="en-US" dirty="0"/>
              <a:t>ふりかえりテストについては、講義修了後に詳しく説明させていただきます。</a:t>
            </a:r>
            <a:endParaRPr kumimoji="1" lang="en-US" altLang="ja-JP" dirty="0"/>
          </a:p>
          <a:p>
            <a:pPr defTabSz="921075"/>
            <a:r>
              <a:rPr kumimoji="1" lang="ja-JP" altLang="en-US" dirty="0"/>
              <a:t>（スライド</a:t>
            </a:r>
            <a:r>
              <a:rPr kumimoji="1" lang="en-US" altLang="ja-JP" dirty="0"/>
              <a:t>15</a:t>
            </a:r>
            <a:r>
              <a:rPr kumimoji="1" lang="ja-JP" altLang="en-US" dirty="0"/>
              <a:t>まで飛ばす）</a:t>
            </a:r>
            <a:endParaRPr kumimoji="1" lang="en-US" altLang="ja-JP" dirty="0"/>
          </a:p>
        </p:txBody>
      </p:sp>
      <p:sp>
        <p:nvSpPr>
          <p:cNvPr id="4" name="スライド番号プレースホルダー 3"/>
          <p:cNvSpPr>
            <a:spLocks noGrp="1"/>
          </p:cNvSpPr>
          <p:nvPr>
            <p:ph type="sldNum" sz="quarter" idx="5"/>
          </p:nvPr>
        </p:nvSpPr>
        <p:spPr/>
        <p:txBody>
          <a:bodyPr/>
          <a:lstStyle/>
          <a:p>
            <a:pPr>
              <a:defRPr/>
            </a:pPr>
            <a:fld id="{DB5FC422-B18C-422F-A332-B17E39125A78}" type="slidenum">
              <a:rPr lang="en-US" altLang="ja-JP" smtClean="0"/>
              <a:pPr>
                <a:defRPr/>
              </a:pPr>
              <a:t>11</a:t>
            </a:fld>
            <a:endParaRPr lang="en-US" altLang="ja-JP"/>
          </a:p>
        </p:txBody>
      </p:sp>
    </p:spTree>
    <p:extLst>
      <p:ext uri="{BB962C8B-B14F-4D97-AF65-F5344CB8AC3E}">
        <p14:creationId xmlns:p14="http://schemas.microsoft.com/office/powerpoint/2010/main" val="102831749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761541" y="2130464"/>
            <a:ext cx="8630603" cy="1470025"/>
          </a:xfrm>
        </p:spPr>
        <p:txBody>
          <a:bodyPr/>
          <a:lstStyle/>
          <a:p>
            <a:r>
              <a:rPr lang="ja-JP" altLang="en-US"/>
              <a:t>マスタ タイトルの書式設定</a:t>
            </a:r>
          </a:p>
        </p:txBody>
      </p:sp>
      <p:sp>
        <p:nvSpPr>
          <p:cNvPr id="3" name="サブタイトル 2"/>
          <p:cNvSpPr>
            <a:spLocks noGrp="1"/>
          </p:cNvSpPr>
          <p:nvPr>
            <p:ph type="subTitle" idx="1"/>
          </p:nvPr>
        </p:nvSpPr>
        <p:spPr>
          <a:xfrm>
            <a:off x="1523065" y="3886200"/>
            <a:ext cx="7107555"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ja-JP" altLang="en-US"/>
              <a:t>マスタ サブタイトルの書式設定</a:t>
            </a: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a:ln/>
        </p:spPr>
        <p:txBody>
          <a:bodyPr/>
          <a:lstStyle>
            <a:lvl1pPr>
              <a:defRPr/>
            </a:lvl1pPr>
          </a:lstStyle>
          <a:p>
            <a:pPr>
              <a:defRPr/>
            </a:pPr>
            <a:fld id="{362BD74E-EA27-46F2-BC80-B5A5188F468C}" type="slidenum">
              <a:rPr lang="en-US" altLang="ja-JP"/>
              <a:pPr>
                <a:defRPr/>
              </a:pPr>
              <a:t>‹#›</a:t>
            </a:fld>
            <a:endParaRPr lang="en-US" altLang="ja-JP"/>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縦書きテキスト プレースホルダ 2"/>
          <p:cNvSpPr>
            <a:spLocks noGrp="1"/>
          </p:cNvSpPr>
          <p:nvPr>
            <p:ph type="body" orient="vert" idx="1"/>
          </p:nvPr>
        </p:nvSpPr>
        <p:spPr/>
        <p:txBody>
          <a:bodyPr vert="eaVert"/>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a:ln/>
        </p:spPr>
        <p:txBody>
          <a:bodyPr/>
          <a:lstStyle>
            <a:lvl1pPr>
              <a:defRPr/>
            </a:lvl1pPr>
          </a:lstStyle>
          <a:p>
            <a:pPr>
              <a:defRPr/>
            </a:pPr>
            <a:fld id="{A197C5CC-5E65-4F1C-B0FC-9DB974EAAB64}" type="slidenum">
              <a:rPr lang="en-US" altLang="ja-JP"/>
              <a:pPr>
                <a:defRPr/>
              </a:pPr>
              <a:t>‹#›</a:t>
            </a:fld>
            <a:endParaRPr lang="en-US" altLang="ja-JP"/>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7361396" y="274677"/>
            <a:ext cx="2284571" cy="5851525"/>
          </a:xfrm>
        </p:spPr>
        <p:txBody>
          <a:bodyPr vert="eaVert"/>
          <a:lstStyle/>
          <a:p>
            <a:r>
              <a:rPr lang="ja-JP" altLang="en-US"/>
              <a:t>マスタ タイトルの書式設定</a:t>
            </a:r>
          </a:p>
        </p:txBody>
      </p:sp>
      <p:sp>
        <p:nvSpPr>
          <p:cNvPr id="3" name="縦書きテキスト プレースホルダ 2"/>
          <p:cNvSpPr>
            <a:spLocks noGrp="1"/>
          </p:cNvSpPr>
          <p:nvPr>
            <p:ph type="body" orient="vert" idx="1"/>
          </p:nvPr>
        </p:nvSpPr>
        <p:spPr>
          <a:xfrm>
            <a:off x="507684" y="274677"/>
            <a:ext cx="6697504" cy="5851525"/>
          </a:xfrm>
        </p:spPr>
        <p:txBody>
          <a:bodyPr vert="eaVert"/>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a:ln/>
        </p:spPr>
        <p:txBody>
          <a:bodyPr/>
          <a:lstStyle>
            <a:lvl1pPr>
              <a:defRPr/>
            </a:lvl1pPr>
          </a:lstStyle>
          <a:p>
            <a:pPr>
              <a:defRPr/>
            </a:pPr>
            <a:fld id="{C8027292-6767-4AF2-8E36-17198C8CC602}" type="slidenum">
              <a:rPr lang="en-US" altLang="ja-JP"/>
              <a:pPr>
                <a:defRPr/>
              </a:pPr>
              <a:t>‹#›</a:t>
            </a:fld>
            <a:endParaRPr lang="en-US" altLang="ja-JP"/>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タイトルと表">
    <p:spTree>
      <p:nvGrpSpPr>
        <p:cNvPr id="1" name=""/>
        <p:cNvGrpSpPr/>
        <p:nvPr/>
      </p:nvGrpSpPr>
      <p:grpSpPr>
        <a:xfrm>
          <a:off x="0" y="0"/>
          <a:ext cx="0" cy="0"/>
          <a:chOff x="0" y="0"/>
          <a:chExt cx="0" cy="0"/>
        </a:xfrm>
      </p:grpSpPr>
      <p:sp>
        <p:nvSpPr>
          <p:cNvPr id="2" name="タイトル 1"/>
          <p:cNvSpPr>
            <a:spLocks noGrp="1"/>
          </p:cNvSpPr>
          <p:nvPr>
            <p:ph type="title"/>
          </p:nvPr>
        </p:nvSpPr>
        <p:spPr>
          <a:xfrm>
            <a:off x="507700" y="274638"/>
            <a:ext cx="9138285" cy="1143000"/>
          </a:xfrm>
        </p:spPr>
        <p:txBody>
          <a:bodyPr/>
          <a:lstStyle/>
          <a:p>
            <a:r>
              <a:rPr lang="ja-JP" altLang="en-US"/>
              <a:t>マスタ タイトルの書式設定</a:t>
            </a:r>
          </a:p>
        </p:txBody>
      </p:sp>
      <p:sp>
        <p:nvSpPr>
          <p:cNvPr id="3" name="表プレースホルダ 2"/>
          <p:cNvSpPr>
            <a:spLocks noGrp="1"/>
          </p:cNvSpPr>
          <p:nvPr>
            <p:ph type="tbl" idx="1"/>
          </p:nvPr>
        </p:nvSpPr>
        <p:spPr>
          <a:xfrm>
            <a:off x="507700" y="1600206"/>
            <a:ext cx="9138285" cy="4525963"/>
          </a:xfrm>
        </p:spPr>
        <p:txBody>
          <a:bodyPr/>
          <a:lstStyle/>
          <a:p>
            <a:pPr lvl="0"/>
            <a:endParaRPr lang="ja-JP" altLang="en-US" noProof="0"/>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a:ln/>
        </p:spPr>
        <p:txBody>
          <a:bodyPr/>
          <a:lstStyle>
            <a:lvl1pPr>
              <a:defRPr/>
            </a:lvl1pPr>
          </a:lstStyle>
          <a:p>
            <a:pPr>
              <a:defRPr/>
            </a:pPr>
            <a:fld id="{C82E4823-5638-4B11-9FFC-FEF32A658712}" type="slidenum">
              <a:rPr lang="en-US" altLang="ja-JP"/>
              <a:pPr>
                <a:defRPr/>
              </a:pPr>
              <a:t>‹#›</a:t>
            </a:fld>
            <a:endParaRPr lang="en-US" altLang="ja-JP"/>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コンテンツ プレースホルダ 2"/>
          <p:cNvSpPr>
            <a:spLocks noGrp="1"/>
          </p:cNvSpPr>
          <p:nvPr>
            <p:ph idx="1"/>
          </p:nvPr>
        </p:nvSpPr>
        <p:spPr/>
        <p:txBody>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a:ln/>
        </p:spPr>
        <p:txBody>
          <a:bodyPr/>
          <a:lstStyle>
            <a:lvl1pPr>
              <a:defRPr/>
            </a:lvl1pPr>
          </a:lstStyle>
          <a:p>
            <a:pPr>
              <a:defRPr/>
            </a:pPr>
            <a:fld id="{3A7F450F-24FC-4313-9F04-82FF07EFB060}" type="slidenum">
              <a:rPr lang="en-US" altLang="ja-JP"/>
              <a:pPr>
                <a:defRPr/>
              </a:pPr>
              <a:t>‹#›</a:t>
            </a:fld>
            <a:endParaRPr lang="en-US" altLang="ja-JP"/>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802218" y="4406939"/>
            <a:ext cx="8630603" cy="1362075"/>
          </a:xfrm>
        </p:spPr>
        <p:txBody>
          <a:bodyPr anchor="t"/>
          <a:lstStyle>
            <a:lvl1pPr algn="l">
              <a:defRPr sz="4000" b="1" cap="all"/>
            </a:lvl1pPr>
          </a:lstStyle>
          <a:p>
            <a:r>
              <a:rPr lang="ja-JP" altLang="en-US"/>
              <a:t>マスタ タイトルの書式設定</a:t>
            </a:r>
          </a:p>
        </p:txBody>
      </p:sp>
      <p:sp>
        <p:nvSpPr>
          <p:cNvPr id="3" name="テキスト プレースホルダ 2"/>
          <p:cNvSpPr>
            <a:spLocks noGrp="1"/>
          </p:cNvSpPr>
          <p:nvPr>
            <p:ph type="body" idx="1"/>
          </p:nvPr>
        </p:nvSpPr>
        <p:spPr>
          <a:xfrm>
            <a:off x="802218" y="2906713"/>
            <a:ext cx="8630603"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ja-JP" altLang="en-US"/>
              <a:t>マスタ テキストの書式設定</a:t>
            </a: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a:ln/>
        </p:spPr>
        <p:txBody>
          <a:bodyPr/>
          <a:lstStyle>
            <a:lvl1pPr>
              <a:defRPr/>
            </a:lvl1pPr>
          </a:lstStyle>
          <a:p>
            <a:pPr>
              <a:defRPr/>
            </a:pPr>
            <a:fld id="{EE008A23-B088-4E35-803D-83AB3DFD3188}" type="slidenum">
              <a:rPr lang="en-US" altLang="ja-JP"/>
              <a:pPr>
                <a:defRPr/>
              </a:pPr>
              <a:t>‹#›</a:t>
            </a:fld>
            <a:endParaRPr lang="en-US" altLang="ja-JP"/>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コンテンツ プレースホルダ 2"/>
          <p:cNvSpPr>
            <a:spLocks noGrp="1"/>
          </p:cNvSpPr>
          <p:nvPr>
            <p:ph sz="half" idx="1"/>
          </p:nvPr>
        </p:nvSpPr>
        <p:spPr>
          <a:xfrm>
            <a:off x="507683" y="1600206"/>
            <a:ext cx="4491038"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コンテンツ プレースホルダ 3"/>
          <p:cNvSpPr>
            <a:spLocks noGrp="1"/>
          </p:cNvSpPr>
          <p:nvPr>
            <p:ph sz="half" idx="2"/>
          </p:nvPr>
        </p:nvSpPr>
        <p:spPr>
          <a:xfrm>
            <a:off x="5154929" y="1600206"/>
            <a:ext cx="4491038"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7" name="Rectangle 6"/>
          <p:cNvSpPr>
            <a:spLocks noGrp="1" noChangeArrowheads="1"/>
          </p:cNvSpPr>
          <p:nvPr>
            <p:ph type="sldNum" sz="quarter" idx="12"/>
          </p:nvPr>
        </p:nvSpPr>
        <p:spPr>
          <a:ln/>
        </p:spPr>
        <p:txBody>
          <a:bodyPr/>
          <a:lstStyle>
            <a:lvl1pPr>
              <a:defRPr/>
            </a:lvl1pPr>
          </a:lstStyle>
          <a:p>
            <a:pPr>
              <a:defRPr/>
            </a:pPr>
            <a:fld id="{E8382B9E-7C82-4838-9636-A989042EFAD0}" type="slidenum">
              <a:rPr lang="en-US" altLang="ja-JP"/>
              <a:pPr>
                <a:defRPr/>
              </a:pPr>
              <a:t>‹#›</a:t>
            </a:fld>
            <a:endParaRPr lang="en-US" altLang="ja-JP"/>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lang="ja-JP" altLang="en-US"/>
              <a:t>マスタ タイトルの書式設定</a:t>
            </a:r>
          </a:p>
        </p:txBody>
      </p:sp>
      <p:sp>
        <p:nvSpPr>
          <p:cNvPr id="3" name="テキスト プレースホルダ 2"/>
          <p:cNvSpPr>
            <a:spLocks noGrp="1"/>
          </p:cNvSpPr>
          <p:nvPr>
            <p:ph type="body" idx="1"/>
          </p:nvPr>
        </p:nvSpPr>
        <p:spPr>
          <a:xfrm>
            <a:off x="507685" y="1535113"/>
            <a:ext cx="4486156"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 テキストの書式設定</a:t>
            </a:r>
          </a:p>
        </p:txBody>
      </p:sp>
      <p:sp>
        <p:nvSpPr>
          <p:cNvPr id="4" name="コンテンツ プレースホルダ 3"/>
          <p:cNvSpPr>
            <a:spLocks noGrp="1"/>
          </p:cNvSpPr>
          <p:nvPr>
            <p:ph sz="half" idx="2"/>
          </p:nvPr>
        </p:nvSpPr>
        <p:spPr>
          <a:xfrm>
            <a:off x="507685" y="2174875"/>
            <a:ext cx="4486156"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テキスト プレースホルダ 4"/>
          <p:cNvSpPr>
            <a:spLocks noGrp="1"/>
          </p:cNvSpPr>
          <p:nvPr>
            <p:ph type="body" sz="quarter" idx="3"/>
          </p:nvPr>
        </p:nvSpPr>
        <p:spPr>
          <a:xfrm>
            <a:off x="5158204" y="1535113"/>
            <a:ext cx="448778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 テキストの書式設定</a:t>
            </a:r>
          </a:p>
        </p:txBody>
      </p:sp>
      <p:sp>
        <p:nvSpPr>
          <p:cNvPr id="6" name="コンテンツ プレースホルダ 5"/>
          <p:cNvSpPr>
            <a:spLocks noGrp="1"/>
          </p:cNvSpPr>
          <p:nvPr>
            <p:ph sz="quarter" idx="4"/>
          </p:nvPr>
        </p:nvSpPr>
        <p:spPr>
          <a:xfrm>
            <a:off x="5158204" y="2174875"/>
            <a:ext cx="448778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7"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8"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9" name="Rectangle 6"/>
          <p:cNvSpPr>
            <a:spLocks noGrp="1" noChangeArrowheads="1"/>
          </p:cNvSpPr>
          <p:nvPr>
            <p:ph type="sldNum" sz="quarter" idx="12"/>
          </p:nvPr>
        </p:nvSpPr>
        <p:spPr>
          <a:ln/>
        </p:spPr>
        <p:txBody>
          <a:bodyPr/>
          <a:lstStyle>
            <a:lvl1pPr>
              <a:defRPr/>
            </a:lvl1pPr>
          </a:lstStyle>
          <a:p>
            <a:pPr>
              <a:defRPr/>
            </a:pPr>
            <a:fld id="{603720F2-C205-4E89-817D-1AB262D1F286}" type="slidenum">
              <a:rPr lang="en-US" altLang="ja-JP"/>
              <a:pPr>
                <a:defRPr/>
              </a:pPr>
              <a:t>‹#›</a:t>
            </a:fld>
            <a:endParaRPr lang="en-US" altLang="ja-JP"/>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4"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5" name="Rectangle 6"/>
          <p:cNvSpPr>
            <a:spLocks noGrp="1" noChangeArrowheads="1"/>
          </p:cNvSpPr>
          <p:nvPr>
            <p:ph type="sldNum" sz="quarter" idx="12"/>
          </p:nvPr>
        </p:nvSpPr>
        <p:spPr>
          <a:ln/>
        </p:spPr>
        <p:txBody>
          <a:bodyPr/>
          <a:lstStyle>
            <a:lvl1pPr>
              <a:defRPr/>
            </a:lvl1pPr>
          </a:lstStyle>
          <a:p>
            <a:pPr>
              <a:defRPr/>
            </a:pPr>
            <a:fld id="{4E7B9E37-D700-4F8C-8596-3B595FC50DF0}" type="slidenum">
              <a:rPr lang="en-US" altLang="ja-JP"/>
              <a:pPr>
                <a:defRPr/>
              </a:pPr>
              <a:t>‹#›</a:t>
            </a:fld>
            <a:endParaRPr lang="en-US" altLang="ja-JP"/>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3"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4" name="Rectangle 6"/>
          <p:cNvSpPr>
            <a:spLocks noGrp="1" noChangeArrowheads="1"/>
          </p:cNvSpPr>
          <p:nvPr>
            <p:ph type="sldNum" sz="quarter" idx="12"/>
          </p:nvPr>
        </p:nvSpPr>
        <p:spPr>
          <a:ln/>
        </p:spPr>
        <p:txBody>
          <a:bodyPr/>
          <a:lstStyle>
            <a:lvl1pPr>
              <a:defRPr/>
            </a:lvl1pPr>
          </a:lstStyle>
          <a:p>
            <a:pPr>
              <a:defRPr/>
            </a:pPr>
            <a:fld id="{01260C37-090C-4E85-9596-A80A0138EE07}" type="slidenum">
              <a:rPr lang="en-US" altLang="ja-JP"/>
              <a:pPr>
                <a:defRPr/>
              </a:pPr>
              <a:t>‹#›</a:t>
            </a:fld>
            <a:endParaRPr lang="en-US" altLang="ja-JP"/>
          </a:p>
        </p:txBody>
      </p:sp>
    </p:spTree>
  </p:cSld>
  <p:clrMapOvr>
    <a:masterClrMapping/>
  </p:clrMapOvr>
  <p:extLst>
    <p:ext uri="{DCECCB84-F9BA-43D5-87BE-67443E8EF086}">
      <p15:sldGuideLst xmlns:p15="http://schemas.microsoft.com/office/powerpoint/2012/main">
        <p15:guide id="1" orient="horz" pos="2160" userDrawn="1">
          <p15:clr>
            <a:srgbClr val="FBAE40"/>
          </p15:clr>
        </p15:guide>
        <p15:guide id="2" pos="3198" userDrawn="1">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507683" y="273050"/>
            <a:ext cx="3340616" cy="1162050"/>
          </a:xfrm>
        </p:spPr>
        <p:txBody>
          <a:bodyPr anchor="b"/>
          <a:lstStyle>
            <a:lvl1pPr algn="l">
              <a:defRPr sz="2000" b="1"/>
            </a:lvl1pPr>
          </a:lstStyle>
          <a:p>
            <a:r>
              <a:rPr lang="ja-JP" altLang="en-US"/>
              <a:t>マスタ タイトルの書式設定</a:t>
            </a:r>
          </a:p>
        </p:txBody>
      </p:sp>
      <p:sp>
        <p:nvSpPr>
          <p:cNvPr id="3" name="コンテンツ プレースホルダ 2"/>
          <p:cNvSpPr>
            <a:spLocks noGrp="1"/>
          </p:cNvSpPr>
          <p:nvPr>
            <p:ph idx="1"/>
          </p:nvPr>
        </p:nvSpPr>
        <p:spPr>
          <a:xfrm>
            <a:off x="3970338" y="273089"/>
            <a:ext cx="5675631"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テキスト プレースホルダ 3"/>
          <p:cNvSpPr>
            <a:spLocks noGrp="1"/>
          </p:cNvSpPr>
          <p:nvPr>
            <p:ph type="body" sz="half" idx="2"/>
          </p:nvPr>
        </p:nvSpPr>
        <p:spPr>
          <a:xfrm>
            <a:off x="507683" y="1435103"/>
            <a:ext cx="334061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 テキストの書式設定</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7" name="Rectangle 6"/>
          <p:cNvSpPr>
            <a:spLocks noGrp="1" noChangeArrowheads="1"/>
          </p:cNvSpPr>
          <p:nvPr>
            <p:ph type="sldNum" sz="quarter" idx="12"/>
          </p:nvPr>
        </p:nvSpPr>
        <p:spPr>
          <a:ln/>
        </p:spPr>
        <p:txBody>
          <a:bodyPr/>
          <a:lstStyle>
            <a:lvl1pPr>
              <a:defRPr/>
            </a:lvl1pPr>
          </a:lstStyle>
          <a:p>
            <a:pPr>
              <a:defRPr/>
            </a:pPr>
            <a:fld id="{7D7EA676-0D5E-4D09-BF0F-90F627C9DA45}" type="slidenum">
              <a:rPr lang="en-US" altLang="ja-JP"/>
              <a:pPr>
                <a:defRPr/>
              </a:pPr>
              <a:t>‹#›</a:t>
            </a:fld>
            <a:endParaRPr lang="en-US" altLang="ja-JP"/>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990051" y="4800600"/>
            <a:ext cx="6092190" cy="566738"/>
          </a:xfrm>
        </p:spPr>
        <p:txBody>
          <a:bodyPr anchor="b"/>
          <a:lstStyle>
            <a:lvl1pPr algn="l">
              <a:defRPr sz="2000" b="1"/>
            </a:lvl1pPr>
          </a:lstStyle>
          <a:p>
            <a:r>
              <a:rPr lang="ja-JP" altLang="en-US"/>
              <a:t>マスタ タイトルの書式設定</a:t>
            </a:r>
          </a:p>
        </p:txBody>
      </p:sp>
      <p:sp>
        <p:nvSpPr>
          <p:cNvPr id="3" name="図プレースホルダ 2"/>
          <p:cNvSpPr>
            <a:spLocks noGrp="1"/>
          </p:cNvSpPr>
          <p:nvPr>
            <p:ph type="pic" idx="1"/>
          </p:nvPr>
        </p:nvSpPr>
        <p:spPr>
          <a:xfrm>
            <a:off x="1990051" y="612775"/>
            <a:ext cx="609219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ja-JP" altLang="en-US" noProof="0"/>
          </a:p>
        </p:txBody>
      </p:sp>
      <p:sp>
        <p:nvSpPr>
          <p:cNvPr id="4" name="テキスト プレースホルダ 3"/>
          <p:cNvSpPr>
            <a:spLocks noGrp="1"/>
          </p:cNvSpPr>
          <p:nvPr>
            <p:ph type="body" sz="half" idx="2"/>
          </p:nvPr>
        </p:nvSpPr>
        <p:spPr>
          <a:xfrm>
            <a:off x="1990051" y="5367338"/>
            <a:ext cx="609219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 テキストの書式設定</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7" name="Rectangle 6"/>
          <p:cNvSpPr>
            <a:spLocks noGrp="1" noChangeArrowheads="1"/>
          </p:cNvSpPr>
          <p:nvPr>
            <p:ph type="sldNum" sz="quarter" idx="12"/>
          </p:nvPr>
        </p:nvSpPr>
        <p:spPr>
          <a:ln/>
        </p:spPr>
        <p:txBody>
          <a:bodyPr/>
          <a:lstStyle>
            <a:lvl1pPr>
              <a:defRPr/>
            </a:lvl1pPr>
          </a:lstStyle>
          <a:p>
            <a:pPr>
              <a:defRPr/>
            </a:pPr>
            <a:fld id="{A5EE4FB8-73ED-4909-A9C6-B81060D361FA}" type="slidenum">
              <a:rPr lang="en-US" altLang="ja-JP"/>
              <a:pPr>
                <a:defRPr/>
              </a:pPr>
              <a:t>‹#›</a:t>
            </a:fld>
            <a:endParaRPr lang="en-US" altLang="ja-JP"/>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bwMode="auto">
          <a:xfrm>
            <a:off x="508000" y="274638"/>
            <a:ext cx="9137650" cy="1143000"/>
          </a:xfrm>
          <a:prstGeom prst="rect">
            <a:avLst/>
          </a:prstGeom>
          <a:noFill/>
          <a:ln w="9525">
            <a:noFill/>
            <a:miter lim="800000"/>
            <a:headEnd/>
            <a:tailEnd/>
          </a:ln>
        </p:spPr>
        <p:txBody>
          <a:bodyPr vert="horz" wrap="square" lIns="91430" tIns="45714" rIns="91430" bIns="45714" numCol="1" anchor="ctr" anchorCtr="0" compatLnSpc="1">
            <a:prstTxWarp prst="textNoShape">
              <a:avLst/>
            </a:prstTxWarp>
          </a:bodyPr>
          <a:lstStyle/>
          <a:p>
            <a:pPr lvl="0"/>
            <a:r>
              <a:rPr lang="ja-JP" altLang="en-US"/>
              <a:t>マスタ タイトルの書式設定</a:t>
            </a:r>
          </a:p>
        </p:txBody>
      </p:sp>
      <p:sp>
        <p:nvSpPr>
          <p:cNvPr id="2051" name="Rectangle 3"/>
          <p:cNvSpPr>
            <a:spLocks noGrp="1" noChangeArrowheads="1"/>
          </p:cNvSpPr>
          <p:nvPr>
            <p:ph type="body" idx="1"/>
          </p:nvPr>
        </p:nvSpPr>
        <p:spPr bwMode="auto">
          <a:xfrm>
            <a:off x="508000" y="1600206"/>
            <a:ext cx="9137650" cy="4525963"/>
          </a:xfrm>
          <a:prstGeom prst="rect">
            <a:avLst/>
          </a:prstGeom>
          <a:noFill/>
          <a:ln w="9525">
            <a:noFill/>
            <a:miter lim="800000"/>
            <a:headEnd/>
            <a:tailEnd/>
          </a:ln>
        </p:spPr>
        <p:txBody>
          <a:bodyPr vert="horz" wrap="square" lIns="91430" tIns="45714" rIns="91430" bIns="45714" numCol="1" anchor="t" anchorCtr="0" compatLnSpc="1">
            <a:prstTxWarp prst="textNoShape">
              <a:avLst/>
            </a:prstTxWarp>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1028" name="Rectangle 4"/>
          <p:cNvSpPr>
            <a:spLocks noGrp="1" noChangeArrowheads="1"/>
          </p:cNvSpPr>
          <p:nvPr>
            <p:ph type="dt" sz="half" idx="2"/>
          </p:nvPr>
        </p:nvSpPr>
        <p:spPr bwMode="auto">
          <a:xfrm>
            <a:off x="508000" y="6245225"/>
            <a:ext cx="2368550" cy="476250"/>
          </a:xfrm>
          <a:prstGeom prst="rect">
            <a:avLst/>
          </a:prstGeom>
          <a:noFill/>
          <a:ln w="9525">
            <a:noFill/>
            <a:miter lim="800000"/>
            <a:headEnd/>
            <a:tailEnd/>
          </a:ln>
          <a:effectLst/>
        </p:spPr>
        <p:txBody>
          <a:bodyPr vert="horz" wrap="square" lIns="91430" tIns="45714" rIns="91430" bIns="45714" numCol="1" anchor="t" anchorCtr="0" compatLnSpc="1">
            <a:prstTxWarp prst="textNoShape">
              <a:avLst/>
            </a:prstTxWarp>
          </a:bodyPr>
          <a:lstStyle>
            <a:lvl1pPr algn="l">
              <a:defRPr sz="1400">
                <a:latin typeface="Arial" charset="0"/>
                <a:ea typeface="ＭＳ Ｐゴシック" pitchFamily="50" charset="-128"/>
              </a:defRPr>
            </a:lvl1pPr>
          </a:lstStyle>
          <a:p>
            <a:pPr>
              <a:defRPr/>
            </a:pPr>
            <a:endParaRPr lang="en-US" altLang="ja-JP"/>
          </a:p>
        </p:txBody>
      </p:sp>
      <p:sp>
        <p:nvSpPr>
          <p:cNvPr id="1029" name="Rectangle 5"/>
          <p:cNvSpPr>
            <a:spLocks noGrp="1" noChangeArrowheads="1"/>
          </p:cNvSpPr>
          <p:nvPr>
            <p:ph type="ftr" sz="quarter" idx="3"/>
          </p:nvPr>
        </p:nvSpPr>
        <p:spPr bwMode="auto">
          <a:xfrm>
            <a:off x="3468703" y="6245225"/>
            <a:ext cx="3216275" cy="476250"/>
          </a:xfrm>
          <a:prstGeom prst="rect">
            <a:avLst/>
          </a:prstGeom>
          <a:noFill/>
          <a:ln w="9525">
            <a:noFill/>
            <a:miter lim="800000"/>
            <a:headEnd/>
            <a:tailEnd/>
          </a:ln>
          <a:effectLst/>
        </p:spPr>
        <p:txBody>
          <a:bodyPr vert="horz" wrap="square" lIns="91430" tIns="45714" rIns="91430" bIns="45714" numCol="1" anchor="t" anchorCtr="0" compatLnSpc="1">
            <a:prstTxWarp prst="textNoShape">
              <a:avLst/>
            </a:prstTxWarp>
          </a:bodyPr>
          <a:lstStyle>
            <a:lvl1pPr algn="ctr">
              <a:defRPr sz="1400">
                <a:latin typeface="Arial" charset="0"/>
                <a:ea typeface="ＭＳ Ｐゴシック" pitchFamily="50" charset="-128"/>
              </a:defRPr>
            </a:lvl1pPr>
          </a:lstStyle>
          <a:p>
            <a:pPr>
              <a:defRPr/>
            </a:pPr>
            <a:endParaRPr lang="en-US" altLang="ja-JP"/>
          </a:p>
        </p:txBody>
      </p:sp>
      <p:sp>
        <p:nvSpPr>
          <p:cNvPr id="1030" name="Rectangle 6"/>
          <p:cNvSpPr>
            <a:spLocks noGrp="1" noChangeArrowheads="1"/>
          </p:cNvSpPr>
          <p:nvPr>
            <p:ph type="sldNum" sz="quarter" idx="4"/>
          </p:nvPr>
        </p:nvSpPr>
        <p:spPr bwMode="auto">
          <a:xfrm>
            <a:off x="7793038" y="6615113"/>
            <a:ext cx="2368550" cy="239712"/>
          </a:xfrm>
          <a:prstGeom prst="rect">
            <a:avLst/>
          </a:prstGeom>
          <a:noFill/>
          <a:ln w="9525">
            <a:noFill/>
            <a:miter lim="800000"/>
            <a:headEnd/>
            <a:tailEnd/>
          </a:ln>
          <a:effectLst/>
        </p:spPr>
        <p:txBody>
          <a:bodyPr vert="horz" wrap="square" lIns="91430" tIns="45714" rIns="91430" bIns="45714" numCol="1" anchor="t" anchorCtr="0" compatLnSpc="1">
            <a:prstTxWarp prst="textNoShape">
              <a:avLst/>
            </a:prstTxWarp>
          </a:bodyPr>
          <a:lstStyle>
            <a:lvl1pPr algn="r">
              <a:defRPr sz="1400">
                <a:latin typeface="Arial" charset="0"/>
                <a:ea typeface="ＭＳ Ｐゴシック" pitchFamily="50" charset="-128"/>
              </a:defRPr>
            </a:lvl1pPr>
          </a:lstStyle>
          <a:p>
            <a:pPr>
              <a:defRPr/>
            </a:pPr>
            <a:fld id="{3406FB8A-357A-495C-A21F-0FC487DE7005}" type="slidenum">
              <a:rPr lang="en-US" altLang="ja-JP"/>
              <a:pPr>
                <a:defRPr/>
              </a:pPr>
              <a:t>‹#›</a:t>
            </a:fld>
            <a:endParaRPr lang="en-US" altLang="ja-JP"/>
          </a:p>
        </p:txBody>
      </p:sp>
    </p:spTree>
  </p:cSld>
  <p:clrMap bg1="lt1" tx1="dk1" bg2="lt2" tx2="dk2" accent1="accent1" accent2="accent2" accent3="accent3" accent4="accent4" accent5="accent5" accent6="accent6" hlink="hlink" folHlink="folHlink"/>
  <p:sldLayoutIdLst>
    <p:sldLayoutId id="2147483786" r:id="rId1"/>
    <p:sldLayoutId id="2147483787" r:id="rId2"/>
    <p:sldLayoutId id="2147483788" r:id="rId3"/>
    <p:sldLayoutId id="2147483789" r:id="rId4"/>
    <p:sldLayoutId id="2147483790" r:id="rId5"/>
    <p:sldLayoutId id="2147483791" r:id="rId6"/>
    <p:sldLayoutId id="2147483792" r:id="rId7"/>
    <p:sldLayoutId id="2147483793" r:id="rId8"/>
    <p:sldLayoutId id="2147483794" r:id="rId9"/>
    <p:sldLayoutId id="2147483795" r:id="rId10"/>
    <p:sldLayoutId id="2147483796" r:id="rId11"/>
    <p:sldLayoutId id="2147483797" r:id="rId12"/>
  </p:sldLayoutIdLst>
  <p:hf hdr="0" ftr="0" dt="0"/>
  <p:txStyles>
    <p:titleStyle>
      <a:lvl1pPr algn="ctr" rtl="0" eaLnBrk="0" fontAlgn="base" hangingPunct="0">
        <a:spcBef>
          <a:spcPct val="0"/>
        </a:spcBef>
        <a:spcAft>
          <a:spcPct val="0"/>
        </a:spcAft>
        <a:defRPr kumimoji="1" sz="4400">
          <a:solidFill>
            <a:schemeClr val="tx2"/>
          </a:solidFill>
          <a:latin typeface="+mj-lt"/>
          <a:ea typeface="+mj-ea"/>
          <a:cs typeface="+mj-cs"/>
        </a:defRPr>
      </a:lvl1pPr>
      <a:lvl2pPr algn="ctr" rtl="0" eaLnBrk="0" fontAlgn="base" hangingPunct="0">
        <a:spcBef>
          <a:spcPct val="0"/>
        </a:spcBef>
        <a:spcAft>
          <a:spcPct val="0"/>
        </a:spcAft>
        <a:defRPr kumimoji="1" sz="4400">
          <a:solidFill>
            <a:schemeClr val="tx2"/>
          </a:solidFill>
          <a:latin typeface="Arial" charset="0"/>
          <a:ea typeface="ＭＳ Ｐゴシック" pitchFamily="50" charset="-128"/>
        </a:defRPr>
      </a:lvl2pPr>
      <a:lvl3pPr algn="ctr" rtl="0" eaLnBrk="0" fontAlgn="base" hangingPunct="0">
        <a:spcBef>
          <a:spcPct val="0"/>
        </a:spcBef>
        <a:spcAft>
          <a:spcPct val="0"/>
        </a:spcAft>
        <a:defRPr kumimoji="1" sz="4400">
          <a:solidFill>
            <a:schemeClr val="tx2"/>
          </a:solidFill>
          <a:latin typeface="Arial" charset="0"/>
          <a:ea typeface="ＭＳ Ｐゴシック" pitchFamily="50" charset="-128"/>
        </a:defRPr>
      </a:lvl3pPr>
      <a:lvl4pPr algn="ctr" rtl="0" eaLnBrk="0" fontAlgn="base" hangingPunct="0">
        <a:spcBef>
          <a:spcPct val="0"/>
        </a:spcBef>
        <a:spcAft>
          <a:spcPct val="0"/>
        </a:spcAft>
        <a:defRPr kumimoji="1" sz="4400">
          <a:solidFill>
            <a:schemeClr val="tx2"/>
          </a:solidFill>
          <a:latin typeface="Arial" charset="0"/>
          <a:ea typeface="ＭＳ Ｐゴシック" pitchFamily="50" charset="-128"/>
        </a:defRPr>
      </a:lvl4pPr>
      <a:lvl5pPr algn="ctr" rtl="0" eaLnBrk="0" fontAlgn="base" hangingPunct="0">
        <a:spcBef>
          <a:spcPct val="0"/>
        </a:spcBef>
        <a:spcAft>
          <a:spcPct val="0"/>
        </a:spcAft>
        <a:defRPr kumimoji="1" sz="4400">
          <a:solidFill>
            <a:schemeClr val="tx2"/>
          </a:solidFill>
          <a:latin typeface="Arial" charset="0"/>
          <a:ea typeface="ＭＳ Ｐゴシック" pitchFamily="50" charset="-128"/>
        </a:defRPr>
      </a:lvl5pPr>
      <a:lvl6pPr marL="457200" algn="ctr" rtl="0" fontAlgn="base">
        <a:spcBef>
          <a:spcPct val="0"/>
        </a:spcBef>
        <a:spcAft>
          <a:spcPct val="0"/>
        </a:spcAft>
        <a:defRPr kumimoji="1" sz="4400">
          <a:solidFill>
            <a:schemeClr val="tx2"/>
          </a:solidFill>
          <a:latin typeface="Arial" charset="0"/>
          <a:ea typeface="ＭＳ Ｐゴシック" pitchFamily="50" charset="-128"/>
        </a:defRPr>
      </a:lvl6pPr>
      <a:lvl7pPr marL="914400" algn="ctr" rtl="0" fontAlgn="base">
        <a:spcBef>
          <a:spcPct val="0"/>
        </a:spcBef>
        <a:spcAft>
          <a:spcPct val="0"/>
        </a:spcAft>
        <a:defRPr kumimoji="1" sz="4400">
          <a:solidFill>
            <a:schemeClr val="tx2"/>
          </a:solidFill>
          <a:latin typeface="Arial" charset="0"/>
          <a:ea typeface="ＭＳ Ｐゴシック" pitchFamily="50" charset="-128"/>
        </a:defRPr>
      </a:lvl7pPr>
      <a:lvl8pPr marL="1371600" algn="ctr" rtl="0" fontAlgn="base">
        <a:spcBef>
          <a:spcPct val="0"/>
        </a:spcBef>
        <a:spcAft>
          <a:spcPct val="0"/>
        </a:spcAft>
        <a:defRPr kumimoji="1" sz="4400">
          <a:solidFill>
            <a:schemeClr val="tx2"/>
          </a:solidFill>
          <a:latin typeface="Arial" charset="0"/>
          <a:ea typeface="ＭＳ Ｐゴシック" pitchFamily="50" charset="-128"/>
        </a:defRPr>
      </a:lvl8pPr>
      <a:lvl9pPr marL="1828800" algn="ctr" rtl="0" fontAlgn="base">
        <a:spcBef>
          <a:spcPct val="0"/>
        </a:spcBef>
        <a:spcAft>
          <a:spcPct val="0"/>
        </a:spcAft>
        <a:defRPr kumimoji="1" sz="4400">
          <a:solidFill>
            <a:schemeClr val="tx2"/>
          </a:solidFill>
          <a:latin typeface="Arial" charset="0"/>
          <a:ea typeface="ＭＳ Ｐゴシック" pitchFamily="50" charset="-128"/>
        </a:defRPr>
      </a:lvl9pPr>
    </p:titleStyle>
    <p:bodyStyle>
      <a:lvl1pPr marL="342900" indent="-342900" algn="l" rtl="0" eaLnBrk="0" fontAlgn="base" hangingPunct="0">
        <a:spcBef>
          <a:spcPct val="20000"/>
        </a:spcBef>
        <a:spcAft>
          <a:spcPct val="0"/>
        </a:spcAft>
        <a:buChar char="•"/>
        <a:defRPr kumimoji="1"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kumimoji="1" sz="2800">
          <a:solidFill>
            <a:schemeClr val="tx1"/>
          </a:solidFill>
          <a:latin typeface="+mn-lt"/>
          <a:ea typeface="+mn-ea"/>
        </a:defRPr>
      </a:lvl2pPr>
      <a:lvl3pPr marL="1143000" indent="-228600" algn="l" rtl="0" eaLnBrk="0" fontAlgn="base" hangingPunct="0">
        <a:spcBef>
          <a:spcPct val="20000"/>
        </a:spcBef>
        <a:spcAft>
          <a:spcPct val="0"/>
        </a:spcAft>
        <a:buChar char="•"/>
        <a:defRPr kumimoji="1" sz="2400">
          <a:solidFill>
            <a:schemeClr val="tx1"/>
          </a:solidFill>
          <a:latin typeface="+mn-lt"/>
          <a:ea typeface="+mn-ea"/>
        </a:defRPr>
      </a:lvl3pPr>
      <a:lvl4pPr marL="1600200" indent="-230188" algn="l" rtl="0" eaLnBrk="0" fontAlgn="base" hangingPunct="0">
        <a:spcBef>
          <a:spcPct val="20000"/>
        </a:spcBef>
        <a:spcAft>
          <a:spcPct val="0"/>
        </a:spcAft>
        <a:buChar char="–"/>
        <a:defRPr kumimoji="1" sz="2000">
          <a:solidFill>
            <a:schemeClr val="tx1"/>
          </a:solidFill>
          <a:latin typeface="+mn-lt"/>
          <a:ea typeface="+mn-ea"/>
        </a:defRPr>
      </a:lvl4pPr>
      <a:lvl5pPr marL="2057400" indent="-228600" algn="l" rtl="0" eaLnBrk="0" fontAlgn="base" hangingPunct="0">
        <a:spcBef>
          <a:spcPct val="20000"/>
        </a:spcBef>
        <a:spcAft>
          <a:spcPct val="0"/>
        </a:spcAft>
        <a:buChar char="»"/>
        <a:defRPr kumimoji="1" sz="2000">
          <a:solidFill>
            <a:schemeClr val="tx1"/>
          </a:solidFill>
          <a:latin typeface="+mn-lt"/>
          <a:ea typeface="+mn-ea"/>
        </a:defRPr>
      </a:lvl5pPr>
      <a:lvl6pPr marL="2514600" indent="-228600" algn="l" rtl="0" fontAlgn="base">
        <a:spcBef>
          <a:spcPct val="20000"/>
        </a:spcBef>
        <a:spcAft>
          <a:spcPct val="0"/>
        </a:spcAft>
        <a:buChar char="»"/>
        <a:defRPr kumimoji="1" sz="2000">
          <a:solidFill>
            <a:schemeClr val="tx1"/>
          </a:solidFill>
          <a:latin typeface="+mn-lt"/>
          <a:ea typeface="+mn-ea"/>
        </a:defRPr>
      </a:lvl6pPr>
      <a:lvl7pPr marL="2971800" indent="-228600" algn="l" rtl="0" fontAlgn="base">
        <a:spcBef>
          <a:spcPct val="20000"/>
        </a:spcBef>
        <a:spcAft>
          <a:spcPct val="0"/>
        </a:spcAft>
        <a:buChar char="»"/>
        <a:defRPr kumimoji="1" sz="2000">
          <a:solidFill>
            <a:schemeClr val="tx1"/>
          </a:solidFill>
          <a:latin typeface="+mn-lt"/>
          <a:ea typeface="+mn-ea"/>
        </a:defRPr>
      </a:lvl7pPr>
      <a:lvl8pPr marL="3429000" indent="-228600" algn="l" rtl="0" fontAlgn="base">
        <a:spcBef>
          <a:spcPct val="20000"/>
        </a:spcBef>
        <a:spcAft>
          <a:spcPct val="0"/>
        </a:spcAft>
        <a:buChar char="»"/>
        <a:defRPr kumimoji="1" sz="2000">
          <a:solidFill>
            <a:schemeClr val="tx1"/>
          </a:solidFill>
          <a:latin typeface="+mn-lt"/>
          <a:ea typeface="+mn-ea"/>
        </a:defRPr>
      </a:lvl8pPr>
      <a:lvl9pPr marL="3886200" indent="-228600" algn="l" rtl="0" fontAlgn="base">
        <a:spcBef>
          <a:spcPct val="20000"/>
        </a:spcBef>
        <a:spcAft>
          <a:spcPct val="0"/>
        </a:spcAft>
        <a:buChar char="»"/>
        <a:defRPr kumimoji="1" sz="2000">
          <a:solidFill>
            <a:schemeClr val="tx1"/>
          </a:solidFill>
          <a:latin typeface="+mn-lt"/>
          <a:ea typeface="+mn-ea"/>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1" name="テキスト プレースホルダ 5"/>
          <p:cNvSpPr>
            <a:spLocks noGrp="1"/>
          </p:cNvSpPr>
          <p:nvPr>
            <p:ph type="body" idx="1"/>
          </p:nvPr>
        </p:nvSpPr>
        <p:spPr>
          <a:xfrm>
            <a:off x="216285" y="1628800"/>
            <a:ext cx="9721080" cy="2880320"/>
          </a:xfrm>
        </p:spPr>
        <p:txBody>
          <a:bodyPr anchor="t"/>
          <a:lstStyle/>
          <a:p>
            <a:pPr algn="ctr"/>
            <a:r>
              <a:rPr lang="ja-JP" altLang="en-US" sz="4800" b="1" dirty="0">
                <a:latin typeface="UD デジタル 教科書体 NP-R" panose="02020400000000000000" pitchFamily="18" charset="-128"/>
                <a:ea typeface="UD デジタル 教科書体 NP-R" panose="02020400000000000000" pitchFamily="18" charset="-128"/>
              </a:rPr>
              <a:t>令和</a:t>
            </a:r>
            <a:r>
              <a:rPr lang="en-US" altLang="ja-JP" sz="4800" b="1">
                <a:latin typeface="UD デジタル 教科書体 NP-R" panose="02020400000000000000" pitchFamily="18" charset="-128"/>
                <a:ea typeface="UD デジタル 教科書体 NP-R" panose="02020400000000000000" pitchFamily="18" charset="-128"/>
              </a:rPr>
              <a:t>7</a:t>
            </a:r>
            <a:r>
              <a:rPr lang="ja-JP" altLang="en-US" sz="4800" b="1">
                <a:latin typeface="UD デジタル 教科書体 NP-R" panose="02020400000000000000" pitchFamily="18" charset="-128"/>
                <a:ea typeface="UD デジタル 教科書体 NP-R" panose="02020400000000000000" pitchFamily="18" charset="-128"/>
              </a:rPr>
              <a:t>年度</a:t>
            </a:r>
            <a:endParaRPr lang="en-US" altLang="ja-JP" sz="4800" b="1" dirty="0">
              <a:latin typeface="UD デジタル 教科書体 NP-R" panose="02020400000000000000" pitchFamily="18" charset="-128"/>
              <a:ea typeface="UD デジタル 教科書体 NP-R" panose="02020400000000000000" pitchFamily="18" charset="-128"/>
            </a:endParaRPr>
          </a:p>
          <a:p>
            <a:pPr algn="ctr"/>
            <a:r>
              <a:rPr lang="ja-JP" altLang="en-US" sz="4800" b="1" dirty="0">
                <a:latin typeface="UD デジタル 教科書体 NP-R" panose="02020400000000000000" pitchFamily="18" charset="-128"/>
                <a:ea typeface="UD デジタル 教科書体 NP-R" panose="02020400000000000000" pitchFamily="18" charset="-128"/>
              </a:rPr>
              <a:t>岐阜県サービス管理責任者・</a:t>
            </a:r>
            <a:endParaRPr lang="en-US" altLang="ja-JP" sz="4800" b="1" dirty="0">
              <a:latin typeface="UD デジタル 教科書体 NP-R" panose="02020400000000000000" pitchFamily="18" charset="-128"/>
              <a:ea typeface="UD デジタル 教科書体 NP-R" panose="02020400000000000000" pitchFamily="18" charset="-128"/>
            </a:endParaRPr>
          </a:p>
          <a:p>
            <a:pPr algn="ctr"/>
            <a:r>
              <a:rPr lang="ja-JP" altLang="en-US" sz="4800" b="1" dirty="0">
                <a:latin typeface="UD デジタル 教科書体 NP-R" panose="02020400000000000000" pitchFamily="18" charset="-128"/>
                <a:ea typeface="UD デジタル 教科書体 NP-R" panose="02020400000000000000" pitchFamily="18" charset="-128"/>
              </a:rPr>
              <a:t>児童発達支援管理責任者</a:t>
            </a:r>
            <a:endParaRPr lang="en-US" altLang="ja-JP" sz="4000" b="1" dirty="0">
              <a:latin typeface="UD デジタル 教科書体 NP-R" panose="02020400000000000000" pitchFamily="18" charset="-128"/>
              <a:ea typeface="UD デジタル 教科書体 NP-R" panose="02020400000000000000" pitchFamily="18" charset="-128"/>
            </a:endParaRPr>
          </a:p>
          <a:p>
            <a:pPr algn="ctr"/>
            <a:r>
              <a:rPr lang="ja-JP" altLang="en-US" sz="4800" b="1" dirty="0">
                <a:latin typeface="UD デジタル 教科書体 NP-R" panose="02020400000000000000" pitchFamily="18" charset="-128"/>
                <a:ea typeface="UD デジタル 教科書体 NP-R" panose="02020400000000000000" pitchFamily="18" charset="-128"/>
              </a:rPr>
              <a:t>更新研修</a:t>
            </a:r>
            <a:endParaRPr lang="en-US" altLang="ja-JP" sz="4800" b="1" dirty="0">
              <a:latin typeface="UD デジタル 教科書体 NP-R" panose="02020400000000000000" pitchFamily="18" charset="-128"/>
              <a:ea typeface="UD デジタル 教科書体 NP-R" panose="02020400000000000000" pitchFamily="18" charset="-128"/>
            </a:endParaRPr>
          </a:p>
        </p:txBody>
      </p:sp>
      <p:sp>
        <p:nvSpPr>
          <p:cNvPr id="2" name="スライド番号プレースホルダー 1"/>
          <p:cNvSpPr>
            <a:spLocks noGrp="1"/>
          </p:cNvSpPr>
          <p:nvPr>
            <p:ph type="sldNum" sz="quarter" idx="12"/>
          </p:nvPr>
        </p:nvSpPr>
        <p:spPr/>
        <p:txBody>
          <a:bodyPr/>
          <a:lstStyle/>
          <a:p>
            <a:pPr>
              <a:defRPr/>
            </a:pPr>
            <a:fld id="{EE008A23-B088-4E35-803D-83AB3DFD3188}" type="slidenum">
              <a:rPr lang="en-US" altLang="ja-JP" smtClean="0"/>
              <a:pPr>
                <a:defRPr/>
              </a:pPr>
              <a:t>1</a:t>
            </a:fld>
            <a:endParaRPr lang="en-US" altLang="ja-JP" dirty="0"/>
          </a:p>
        </p:txBody>
      </p:sp>
    </p:spTree>
    <p:extLst>
      <p:ext uri="{BB962C8B-B14F-4D97-AF65-F5344CB8AC3E}">
        <p14:creationId xmlns:p14="http://schemas.microsoft.com/office/powerpoint/2010/main" val="283539577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a:extLst>
              <a:ext uri="{FF2B5EF4-FFF2-40B4-BE49-F238E27FC236}">
                <a16:creationId xmlns:a16="http://schemas.microsoft.com/office/drawing/2014/main" id="{50AF6D86-C60A-30D8-ADDB-D9DCB501ADFF}"/>
              </a:ext>
            </a:extLst>
          </p:cNvPr>
          <p:cNvSpPr>
            <a:spLocks noGrp="1"/>
          </p:cNvSpPr>
          <p:nvPr>
            <p:ph idx="1"/>
          </p:nvPr>
        </p:nvSpPr>
        <p:spPr>
          <a:xfrm>
            <a:off x="765175" y="1938338"/>
            <a:ext cx="8694738" cy="3789362"/>
          </a:xfrm>
        </p:spPr>
        <p:txBody>
          <a:bodyPr>
            <a:normAutofit fontScale="25000" lnSpcReduction="20000"/>
          </a:bodyPr>
          <a:lstStyle/>
          <a:p>
            <a:pPr marL="0" indent="0">
              <a:lnSpc>
                <a:spcPts val="4860"/>
              </a:lnSpc>
              <a:buNone/>
              <a:defRPr/>
            </a:pPr>
            <a:r>
              <a:rPr lang="ja-JP" altLang="en-US" sz="12000" b="1" dirty="0">
                <a:solidFill>
                  <a:srgbClr val="FF0000"/>
                </a:solidFill>
                <a:latin typeface="UD デジタル 教科書体 NK-R" panose="02020400000000000000" pitchFamily="18" charset="-128"/>
                <a:ea typeface="UD デジタル 教科書体 NK-R" panose="02020400000000000000" pitchFamily="18" charset="-128"/>
              </a:rPr>
              <a:t>・振り返り評価シートは、各講義・演習の前後</a:t>
            </a:r>
            <a:endParaRPr lang="en-US" altLang="ja-JP" sz="12000" b="1" dirty="0">
              <a:solidFill>
                <a:srgbClr val="FF0000"/>
              </a:solidFill>
              <a:latin typeface="UD デジタル 教科書体 NK-R" panose="02020400000000000000" pitchFamily="18" charset="-128"/>
              <a:ea typeface="UD デジタル 教科書体 NK-R" panose="02020400000000000000" pitchFamily="18" charset="-128"/>
            </a:endParaRPr>
          </a:p>
          <a:p>
            <a:pPr marL="0" indent="0">
              <a:lnSpc>
                <a:spcPts val="4860"/>
              </a:lnSpc>
              <a:buNone/>
              <a:defRPr/>
            </a:pPr>
            <a:r>
              <a:rPr lang="ja-JP" altLang="en-US" sz="12000" b="1" dirty="0">
                <a:solidFill>
                  <a:srgbClr val="FF0000"/>
                </a:solidFill>
                <a:latin typeface="UD デジタル 教科書体 NK-R" panose="02020400000000000000" pitchFamily="18" charset="-128"/>
                <a:ea typeface="UD デジタル 教科書体 NK-R" panose="02020400000000000000" pitchFamily="18" charset="-128"/>
              </a:rPr>
              <a:t>　に記入</a:t>
            </a:r>
            <a:r>
              <a:rPr lang="ja-JP" altLang="en-US" sz="12000" dirty="0">
                <a:latin typeface="UD デジタル 教科書体 NK-R" panose="02020400000000000000" pitchFamily="18" charset="-128"/>
                <a:ea typeface="UD デジタル 教科書体 NK-R" panose="02020400000000000000" pitchFamily="18" charset="-128"/>
              </a:rPr>
              <a:t>していただくものです。</a:t>
            </a:r>
            <a:endParaRPr lang="en-US" altLang="ja-JP" sz="12000" dirty="0">
              <a:latin typeface="UD デジタル 教科書体 NK-R" panose="02020400000000000000" pitchFamily="18" charset="-128"/>
              <a:ea typeface="UD デジタル 教科書体 NK-R" panose="02020400000000000000" pitchFamily="18" charset="-128"/>
            </a:endParaRPr>
          </a:p>
          <a:p>
            <a:pPr marL="0" indent="0">
              <a:lnSpc>
                <a:spcPts val="4860"/>
              </a:lnSpc>
              <a:buNone/>
              <a:defRPr/>
            </a:pPr>
            <a:r>
              <a:rPr lang="ja-JP" altLang="en-US" sz="12000" dirty="0">
                <a:latin typeface="UD デジタル 教科書体 NK-R" panose="02020400000000000000" pitchFamily="18" charset="-128"/>
                <a:ea typeface="UD デジタル 教科書体 NK-R" panose="02020400000000000000" pitchFamily="18" charset="-128"/>
              </a:rPr>
              <a:t>・記入について</a:t>
            </a:r>
            <a:endParaRPr lang="en-US" altLang="ja-JP" sz="12000" dirty="0">
              <a:latin typeface="UD デジタル 教科書体 NK-R" panose="02020400000000000000" pitchFamily="18" charset="-128"/>
              <a:ea typeface="UD デジタル 教科書体 NK-R" panose="02020400000000000000" pitchFamily="18" charset="-128"/>
            </a:endParaRPr>
          </a:p>
          <a:p>
            <a:pPr marL="0" indent="0">
              <a:lnSpc>
                <a:spcPts val="4860"/>
              </a:lnSpc>
              <a:buNone/>
              <a:defRPr/>
            </a:pPr>
            <a:r>
              <a:rPr lang="ja-JP" altLang="en-US" sz="12000" dirty="0">
                <a:latin typeface="UD デジタル 教科書体 NK-R" panose="02020400000000000000" pitchFamily="18" charset="-128"/>
                <a:ea typeface="UD デジタル 教科書体 NK-R" panose="02020400000000000000" pitchFamily="18" charset="-128"/>
              </a:rPr>
              <a:t>　講義は休憩時間等を利用して記入してください</a:t>
            </a:r>
            <a:endParaRPr lang="en-US" altLang="ja-JP" sz="12000" dirty="0">
              <a:latin typeface="UD デジタル 教科書体 NK-R" panose="02020400000000000000" pitchFamily="18" charset="-128"/>
              <a:ea typeface="UD デジタル 教科書体 NK-R" panose="02020400000000000000" pitchFamily="18" charset="-128"/>
            </a:endParaRPr>
          </a:p>
          <a:p>
            <a:pPr marL="0" indent="0">
              <a:lnSpc>
                <a:spcPts val="4860"/>
              </a:lnSpc>
              <a:buNone/>
              <a:defRPr/>
            </a:pPr>
            <a:r>
              <a:rPr lang="ja-JP" altLang="en-US" sz="12000" dirty="0">
                <a:latin typeface="UD デジタル 教科書体 NK-R" panose="02020400000000000000" pitchFamily="18" charset="-128"/>
                <a:ea typeface="UD デジタル 教科書体 NK-R" panose="02020400000000000000" pitchFamily="18" charset="-128"/>
              </a:rPr>
              <a:t>　演習はファシリテーターから案内があります。</a:t>
            </a:r>
            <a:endParaRPr lang="en-US" altLang="ja-JP" sz="12000" dirty="0">
              <a:latin typeface="UD デジタル 教科書体 NK-R" panose="02020400000000000000" pitchFamily="18" charset="-128"/>
              <a:ea typeface="UD デジタル 教科書体 NK-R" panose="02020400000000000000" pitchFamily="18" charset="-128"/>
            </a:endParaRPr>
          </a:p>
          <a:p>
            <a:pPr marL="0" indent="0">
              <a:buNone/>
              <a:defRPr/>
            </a:pPr>
            <a:endParaRPr lang="en-US" altLang="ja-JP" sz="3600" dirty="0">
              <a:latin typeface="BIZ UDゴシック" panose="020B0400000000000000" pitchFamily="49" charset="-128"/>
              <a:ea typeface="BIZ UDゴシック" panose="020B0400000000000000" pitchFamily="49" charset="-128"/>
            </a:endParaRPr>
          </a:p>
          <a:p>
            <a:pPr marL="0" indent="0">
              <a:buNone/>
              <a:defRPr/>
            </a:pPr>
            <a:r>
              <a:rPr lang="ja-JP" altLang="en-US" sz="3600" dirty="0">
                <a:latin typeface="BIZ UDゴシック" panose="020B0400000000000000" pitchFamily="49" charset="-128"/>
                <a:ea typeface="BIZ UDゴシック" panose="020B0400000000000000" pitchFamily="49" charset="-128"/>
              </a:rPr>
              <a:t>　</a:t>
            </a:r>
            <a:endParaRPr lang="ja-JP" altLang="en-US" sz="3600" u="sng" dirty="0">
              <a:latin typeface="BIZ UDゴシック" panose="020B0400000000000000" pitchFamily="49" charset="-128"/>
              <a:ea typeface="BIZ UDゴシック" panose="020B0400000000000000" pitchFamily="49" charset="-128"/>
            </a:endParaRPr>
          </a:p>
        </p:txBody>
      </p:sp>
      <p:sp>
        <p:nvSpPr>
          <p:cNvPr id="4" name="フッター プレースホルダー 3">
            <a:extLst>
              <a:ext uri="{FF2B5EF4-FFF2-40B4-BE49-F238E27FC236}">
                <a16:creationId xmlns:a16="http://schemas.microsoft.com/office/drawing/2014/main" id="{605982B3-B4DF-BFB8-58D7-F95B443D9353}"/>
              </a:ext>
            </a:extLst>
          </p:cNvPr>
          <p:cNvSpPr>
            <a:spLocks noGrp="1"/>
          </p:cNvSpPr>
          <p:nvPr>
            <p:ph type="ftr" sz="quarter" idx="11"/>
          </p:nvPr>
        </p:nvSpPr>
        <p:spPr>
          <a:xfrm>
            <a:off x="3564657" y="5779618"/>
            <a:ext cx="4351362" cy="468783"/>
          </a:xfrm>
        </p:spPr>
        <p:txBody>
          <a:bodyPr/>
          <a:lstStyle/>
          <a:p>
            <a:pPr>
              <a:defRPr/>
            </a:pPr>
            <a:r>
              <a:rPr lang="ja-JP" altLang="en-US" sz="1800" dirty="0">
                <a:latin typeface="UD デジタル 教科書体 NK-R" panose="02020400000000000000" pitchFamily="18" charset="-128"/>
                <a:ea typeface="UD デジタル 教科書体 NK-R" panose="02020400000000000000" pitchFamily="18" charset="-128"/>
              </a:rPr>
              <a:t>困ったらここに電話　</a:t>
            </a:r>
            <a:r>
              <a:rPr lang="en-US" altLang="ja-JP" sz="1800" dirty="0">
                <a:latin typeface="UD デジタル 教科書体 NK-R" panose="02020400000000000000" pitchFamily="18" charset="-128"/>
                <a:ea typeface="UD デジタル 教科書体 NK-R" panose="02020400000000000000" pitchFamily="18" charset="-128"/>
              </a:rPr>
              <a:t>080-4218-0920</a:t>
            </a:r>
            <a:endParaRPr lang="ja-JP" altLang="en-US" sz="1800" dirty="0">
              <a:latin typeface="UD デジタル 教科書体 NK-R" panose="02020400000000000000" pitchFamily="18" charset="-128"/>
              <a:ea typeface="UD デジタル 教科書体 NK-R" panose="02020400000000000000" pitchFamily="18" charset="-128"/>
            </a:endParaRPr>
          </a:p>
        </p:txBody>
      </p:sp>
      <p:sp>
        <p:nvSpPr>
          <p:cNvPr id="31748" name="タイトル 4">
            <a:extLst>
              <a:ext uri="{FF2B5EF4-FFF2-40B4-BE49-F238E27FC236}">
                <a16:creationId xmlns:a16="http://schemas.microsoft.com/office/drawing/2014/main" id="{8BE2DF77-25C8-F6A4-9910-58286492F01D}"/>
              </a:ext>
            </a:extLst>
          </p:cNvPr>
          <p:cNvSpPr>
            <a:spLocks noGrp="1" noChangeArrowheads="1"/>
          </p:cNvSpPr>
          <p:nvPr>
            <p:ph type="title"/>
          </p:nvPr>
        </p:nvSpPr>
        <p:spPr/>
        <p:txBody>
          <a:bodyPr/>
          <a:lstStyle/>
          <a:p>
            <a:r>
              <a:rPr lang="ja-JP" altLang="en-US" dirty="0">
                <a:latin typeface="UD デジタル 教科書体 NK-R" panose="02020400000000000000" pitchFamily="18" charset="-128"/>
                <a:ea typeface="UD デジタル 教科書体 NK-R" panose="02020400000000000000" pitchFamily="18" charset="-128"/>
              </a:rPr>
              <a:t>（２）振り返り評価シート</a:t>
            </a:r>
          </a:p>
        </p:txBody>
      </p:sp>
    </p:spTree>
  </p:cSld>
  <p:clrMapOvr>
    <a:masterClrMapping/>
  </p:clrMapOvr>
  <p:transition spd="slow" advClick="0" advTm="13000"/>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コンテンツ プレースホルダー 2">
            <a:extLst>
              <a:ext uri="{FF2B5EF4-FFF2-40B4-BE49-F238E27FC236}">
                <a16:creationId xmlns:a16="http://schemas.microsoft.com/office/drawing/2014/main" id="{7F9EB60E-28FF-3F59-E257-A052CD592C76}"/>
              </a:ext>
            </a:extLst>
          </p:cNvPr>
          <p:cNvSpPr>
            <a:spLocks noGrp="1" noChangeArrowheads="1"/>
          </p:cNvSpPr>
          <p:nvPr>
            <p:ph idx="1"/>
          </p:nvPr>
        </p:nvSpPr>
        <p:spPr>
          <a:xfrm>
            <a:off x="1133475" y="2120901"/>
            <a:ext cx="8280400" cy="3317875"/>
          </a:xfrm>
        </p:spPr>
        <p:txBody>
          <a:bodyPr/>
          <a:lstStyle/>
          <a:p>
            <a:pPr marL="0" indent="0">
              <a:buNone/>
            </a:pPr>
            <a:r>
              <a:rPr lang="ja-JP" altLang="en-US" sz="3600" dirty="0">
                <a:latin typeface="UD デジタル 教科書体 NK-R" panose="02020400000000000000" pitchFamily="18" charset="-128"/>
                <a:ea typeface="UD デジタル 教科書体 NK-R" panose="02020400000000000000" pitchFamily="18" charset="-128"/>
              </a:rPr>
              <a:t>・講義終了後、</a:t>
            </a:r>
            <a:r>
              <a:rPr lang="ja-JP" altLang="en-US" sz="3600" dirty="0">
                <a:solidFill>
                  <a:srgbClr val="FF0000"/>
                </a:solidFill>
                <a:latin typeface="UD デジタル 教科書体 NK-R" panose="02020400000000000000" pitchFamily="18" charset="-128"/>
                <a:ea typeface="UD デジタル 教科書体 NK-R" panose="02020400000000000000" pitchFamily="18" charset="-128"/>
              </a:rPr>
              <a:t>テスト回答フォーム</a:t>
            </a:r>
            <a:r>
              <a:rPr lang="en-US" altLang="ja-JP" sz="3600" dirty="0">
                <a:solidFill>
                  <a:srgbClr val="FF0000"/>
                </a:solidFill>
                <a:latin typeface="UD デジタル 教科書体 NK-R" panose="02020400000000000000" pitchFamily="18" charset="-128"/>
                <a:ea typeface="UD デジタル 教科書体 NK-R" panose="02020400000000000000" pitchFamily="18" charset="-128"/>
              </a:rPr>
              <a:t>URL</a:t>
            </a:r>
            <a:r>
              <a:rPr lang="ja-JP" altLang="en-US" sz="3600" dirty="0">
                <a:solidFill>
                  <a:srgbClr val="FF0000"/>
                </a:solidFill>
                <a:latin typeface="UD デジタル 教科書体 NK-R" panose="02020400000000000000" pitchFamily="18" charset="-128"/>
                <a:ea typeface="UD デジタル 教科書体 NK-R" panose="02020400000000000000" pitchFamily="18" charset="-128"/>
              </a:rPr>
              <a:t>を</a:t>
            </a:r>
            <a:endParaRPr lang="en-US" altLang="ja-JP" sz="3600" dirty="0">
              <a:solidFill>
                <a:srgbClr val="FF0000"/>
              </a:solidFill>
              <a:latin typeface="UD デジタル 教科書体 NK-R" panose="02020400000000000000" pitchFamily="18" charset="-128"/>
              <a:ea typeface="UD デジタル 教科書体 NK-R" panose="02020400000000000000" pitchFamily="18" charset="-128"/>
            </a:endParaRPr>
          </a:p>
          <a:p>
            <a:pPr marL="0" indent="0">
              <a:buNone/>
            </a:pPr>
            <a:r>
              <a:rPr lang="ja-JP" altLang="en-US" sz="3600" dirty="0">
                <a:solidFill>
                  <a:srgbClr val="FF0000"/>
                </a:solidFill>
                <a:latin typeface="UD デジタル 教科書体 NK-R" panose="02020400000000000000" pitchFamily="18" charset="-128"/>
                <a:ea typeface="UD デジタル 教科書体 NK-R" panose="02020400000000000000" pitchFamily="18" charset="-128"/>
              </a:rPr>
              <a:t>チャットで送ります。</a:t>
            </a:r>
            <a:endParaRPr lang="en-US" altLang="ja-JP" sz="3600" dirty="0">
              <a:solidFill>
                <a:srgbClr val="FF0000"/>
              </a:solidFill>
              <a:latin typeface="UD デジタル 教科書体 NK-R" panose="02020400000000000000" pitchFamily="18" charset="-128"/>
              <a:ea typeface="UD デジタル 教科書体 NK-R" panose="02020400000000000000" pitchFamily="18" charset="-128"/>
            </a:endParaRPr>
          </a:p>
          <a:p>
            <a:pPr marL="0" indent="0">
              <a:buNone/>
            </a:pPr>
            <a:r>
              <a:rPr lang="ja-JP" altLang="en-US" sz="3600" dirty="0">
                <a:latin typeface="UD デジタル 教科書体 NK-R" panose="02020400000000000000" pitchFamily="18" charset="-128"/>
                <a:ea typeface="UD デジタル 教科書体 NK-R" panose="02020400000000000000" pitchFamily="18" charset="-128"/>
              </a:rPr>
              <a:t>・画面共有で</a:t>
            </a:r>
            <a:r>
              <a:rPr lang="ja-JP" altLang="en-US" sz="3600" dirty="0">
                <a:solidFill>
                  <a:srgbClr val="FF0000"/>
                </a:solidFill>
                <a:latin typeface="UD デジタル 教科書体 NK-R" panose="02020400000000000000" pitchFamily="18" charset="-128"/>
                <a:ea typeface="UD デジタル 教科書体 NK-R" panose="02020400000000000000" pitchFamily="18" charset="-128"/>
              </a:rPr>
              <a:t>二次元コード</a:t>
            </a:r>
            <a:r>
              <a:rPr lang="ja-JP" altLang="en-US" sz="3600" dirty="0">
                <a:latin typeface="UD デジタル 教科書体 NK-R" panose="02020400000000000000" pitchFamily="18" charset="-128"/>
                <a:ea typeface="UD デジタル 教科書体 NK-R" panose="02020400000000000000" pitchFamily="18" charset="-128"/>
              </a:rPr>
              <a:t>も提示します</a:t>
            </a:r>
            <a:endParaRPr lang="en-US" altLang="ja-JP" sz="3600" dirty="0">
              <a:latin typeface="UD デジタル 教科書体 NK-R" panose="02020400000000000000" pitchFamily="18" charset="-128"/>
              <a:ea typeface="UD デジタル 教科書体 NK-R" panose="02020400000000000000" pitchFamily="18" charset="-128"/>
            </a:endParaRPr>
          </a:p>
          <a:p>
            <a:pPr marL="0" indent="0">
              <a:buNone/>
            </a:pPr>
            <a:r>
              <a:rPr lang="ja-JP" altLang="en-US" sz="3600" dirty="0">
                <a:latin typeface="UD デジタル 教科書体 NK-R" panose="02020400000000000000" pitchFamily="18" charset="-128"/>
                <a:ea typeface="UD デジタル 教科書体 NK-R" panose="02020400000000000000" pitchFamily="18" charset="-128"/>
              </a:rPr>
              <a:t>　ので、スマホ等からも回答可能です</a:t>
            </a:r>
            <a:r>
              <a:rPr lang="ja-JP" altLang="en-US" sz="3600" dirty="0">
                <a:latin typeface="BIZ UDゴシック" panose="020B0400000000000000" pitchFamily="49" charset="-128"/>
                <a:ea typeface="BIZ UDゴシック" panose="020B0400000000000000" pitchFamily="49" charset="-128"/>
              </a:rPr>
              <a:t>。</a:t>
            </a:r>
            <a:endParaRPr lang="en-US" altLang="ja-JP" sz="3600" dirty="0">
              <a:latin typeface="BIZ UDゴシック" panose="020B0400000000000000" pitchFamily="49" charset="-128"/>
              <a:ea typeface="BIZ UDゴシック" panose="020B0400000000000000" pitchFamily="49" charset="-128"/>
            </a:endParaRPr>
          </a:p>
          <a:p>
            <a:pPr marL="0" indent="0">
              <a:buNone/>
            </a:pPr>
            <a:r>
              <a:rPr lang="ja-JP" altLang="en-US" sz="3000" dirty="0">
                <a:latin typeface="BIZ UDゴシック" panose="020B0400000000000000" pitchFamily="49" charset="-128"/>
                <a:ea typeface="BIZ UDゴシック" panose="020B0400000000000000" pitchFamily="49" charset="-128"/>
              </a:rPr>
              <a:t>　　</a:t>
            </a:r>
            <a:endParaRPr lang="en-US" altLang="ja-JP" sz="3000" dirty="0">
              <a:latin typeface="BIZ UDゴシック" panose="020B0400000000000000" pitchFamily="49" charset="-128"/>
              <a:ea typeface="BIZ UDゴシック" panose="020B0400000000000000" pitchFamily="49" charset="-128"/>
            </a:endParaRPr>
          </a:p>
          <a:p>
            <a:pPr marL="0" indent="0">
              <a:buNone/>
            </a:pPr>
            <a:r>
              <a:rPr lang="ja-JP" altLang="en-US" sz="3600" dirty="0">
                <a:latin typeface="BIZ UDゴシック" panose="020B0400000000000000" pitchFamily="49" charset="-128"/>
                <a:ea typeface="BIZ UDゴシック" panose="020B0400000000000000" pitchFamily="49" charset="-128"/>
              </a:rPr>
              <a:t>　</a:t>
            </a:r>
          </a:p>
        </p:txBody>
      </p:sp>
      <p:sp>
        <p:nvSpPr>
          <p:cNvPr id="4" name="フッター プレースホルダー 3">
            <a:extLst>
              <a:ext uri="{FF2B5EF4-FFF2-40B4-BE49-F238E27FC236}">
                <a16:creationId xmlns:a16="http://schemas.microsoft.com/office/drawing/2014/main" id="{053271AD-1AF8-842D-6E94-2F0AE6C1E351}"/>
              </a:ext>
            </a:extLst>
          </p:cNvPr>
          <p:cNvSpPr>
            <a:spLocks noGrp="1"/>
          </p:cNvSpPr>
          <p:nvPr>
            <p:ph type="ftr" sz="quarter" idx="11"/>
          </p:nvPr>
        </p:nvSpPr>
        <p:spPr>
          <a:xfrm>
            <a:off x="3533775" y="5624514"/>
            <a:ext cx="4207346" cy="396775"/>
          </a:xfrm>
        </p:spPr>
        <p:txBody>
          <a:bodyPr/>
          <a:lstStyle/>
          <a:p>
            <a:pPr>
              <a:defRPr/>
            </a:pPr>
            <a:r>
              <a:rPr lang="ja-JP" altLang="en-US" sz="1800" dirty="0">
                <a:latin typeface="UD デジタル 教科書体 NK-R" panose="02020400000000000000" pitchFamily="18" charset="-128"/>
                <a:ea typeface="UD デジタル 教科書体 NK-R" panose="02020400000000000000" pitchFamily="18" charset="-128"/>
              </a:rPr>
              <a:t>困ったらここに電話　</a:t>
            </a:r>
            <a:r>
              <a:rPr lang="en-US" altLang="ja-JP" sz="1800" dirty="0">
                <a:latin typeface="UD デジタル 教科書体 NK-R" panose="02020400000000000000" pitchFamily="18" charset="-128"/>
                <a:ea typeface="UD デジタル 教科書体 NK-R" panose="02020400000000000000" pitchFamily="18" charset="-128"/>
              </a:rPr>
              <a:t>080-4218-0920</a:t>
            </a:r>
            <a:endParaRPr lang="ja-JP" altLang="en-US" sz="1800" dirty="0">
              <a:latin typeface="UD デジタル 教科書体 NK-R" panose="02020400000000000000" pitchFamily="18" charset="-128"/>
              <a:ea typeface="UD デジタル 教科書体 NK-R" panose="02020400000000000000" pitchFamily="18" charset="-128"/>
            </a:endParaRPr>
          </a:p>
        </p:txBody>
      </p:sp>
      <p:sp>
        <p:nvSpPr>
          <p:cNvPr id="32772" name="タイトル 4">
            <a:extLst>
              <a:ext uri="{FF2B5EF4-FFF2-40B4-BE49-F238E27FC236}">
                <a16:creationId xmlns:a16="http://schemas.microsoft.com/office/drawing/2014/main" id="{A2B85519-DE8F-246F-C4E7-31840C9F3A7F}"/>
              </a:ext>
            </a:extLst>
          </p:cNvPr>
          <p:cNvSpPr>
            <a:spLocks noGrp="1" noChangeArrowheads="1"/>
          </p:cNvSpPr>
          <p:nvPr>
            <p:ph type="title"/>
          </p:nvPr>
        </p:nvSpPr>
        <p:spPr/>
        <p:txBody>
          <a:bodyPr/>
          <a:lstStyle/>
          <a:p>
            <a:r>
              <a:rPr lang="ja-JP" altLang="en-US" dirty="0">
                <a:latin typeface="UD デジタル 教科書体 NK-R" panose="02020400000000000000" pitchFamily="18" charset="-128"/>
                <a:ea typeface="UD デジタル 教科書体 NK-R" panose="02020400000000000000" pitchFamily="18" charset="-128"/>
              </a:rPr>
              <a:t>（３）ふりかえりテスト</a:t>
            </a:r>
          </a:p>
        </p:txBody>
      </p:sp>
    </p:spTree>
  </p:cSld>
  <p:clrMapOvr>
    <a:masterClrMapping/>
  </p:clrMapOvr>
  <p:transition spd="slow" advClick="0" advTm="13000"/>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コンテンツ プレースホルダー 2">
            <a:extLst>
              <a:ext uri="{FF2B5EF4-FFF2-40B4-BE49-F238E27FC236}">
                <a16:creationId xmlns:a16="http://schemas.microsoft.com/office/drawing/2014/main" id="{90F6DF23-F480-DD25-10B1-5F10465E019B}"/>
              </a:ext>
            </a:extLst>
          </p:cNvPr>
          <p:cNvSpPr>
            <a:spLocks noGrp="1" noChangeArrowheads="1"/>
          </p:cNvSpPr>
          <p:nvPr>
            <p:ph idx="1"/>
          </p:nvPr>
        </p:nvSpPr>
        <p:spPr>
          <a:xfrm>
            <a:off x="750889" y="1841501"/>
            <a:ext cx="8582025" cy="4016375"/>
          </a:xfrm>
        </p:spPr>
        <p:txBody>
          <a:bodyPr/>
          <a:lstStyle/>
          <a:p>
            <a:pPr marL="0" indent="0">
              <a:buNone/>
            </a:pPr>
            <a:r>
              <a:rPr lang="ja-JP" altLang="en-US" sz="3000" dirty="0">
                <a:latin typeface="UD デジタル 教科書体 NK-R" panose="02020400000000000000" pitchFamily="18" charset="-128"/>
                <a:ea typeface="UD デジタル 教科書体 NK-R" panose="02020400000000000000" pitchFamily="18" charset="-128"/>
              </a:rPr>
              <a:t>・回答フォームは概ね</a:t>
            </a:r>
            <a:r>
              <a:rPr lang="en-US" altLang="ja-JP" sz="3000" dirty="0">
                <a:latin typeface="UD デジタル 教科書体 NK-R" panose="02020400000000000000" pitchFamily="18" charset="-128"/>
                <a:ea typeface="UD デジタル 教科書体 NK-R" panose="02020400000000000000" pitchFamily="18" charset="-128"/>
              </a:rPr>
              <a:t>30</a:t>
            </a:r>
            <a:r>
              <a:rPr lang="ja-JP" altLang="en-US" sz="3000" dirty="0">
                <a:latin typeface="UD デジタル 教科書体 NK-R" panose="02020400000000000000" pitchFamily="18" charset="-128"/>
                <a:ea typeface="UD デジタル 教科書体 NK-R" panose="02020400000000000000" pitchFamily="18" charset="-128"/>
              </a:rPr>
              <a:t>分程度開いておきます。</a:t>
            </a:r>
            <a:endParaRPr lang="en-US" altLang="ja-JP" sz="3000" dirty="0">
              <a:latin typeface="UD デジタル 教科書体 NK-R" panose="02020400000000000000" pitchFamily="18" charset="-128"/>
              <a:ea typeface="UD デジタル 教科書体 NK-R" panose="02020400000000000000" pitchFamily="18" charset="-128"/>
            </a:endParaRPr>
          </a:p>
          <a:p>
            <a:pPr marL="0" indent="0">
              <a:buNone/>
            </a:pPr>
            <a:r>
              <a:rPr lang="ja-JP" altLang="en-US" sz="3000" dirty="0">
                <a:latin typeface="UD デジタル 教科書体 NK-R" panose="02020400000000000000" pitchFamily="18" charset="-128"/>
                <a:ea typeface="UD デジタル 教科書体 NK-R" panose="02020400000000000000" pitchFamily="18" charset="-128"/>
              </a:rPr>
              <a:t>　回答後の返信メールをご確認ください。　</a:t>
            </a:r>
            <a:endParaRPr lang="en-US" altLang="ja-JP" sz="3000" dirty="0">
              <a:latin typeface="UD デジタル 教科書体 NK-R" panose="02020400000000000000" pitchFamily="18" charset="-128"/>
              <a:ea typeface="UD デジタル 教科書体 NK-R" panose="02020400000000000000" pitchFamily="18" charset="-128"/>
            </a:endParaRPr>
          </a:p>
          <a:p>
            <a:pPr marL="0" indent="0">
              <a:buNone/>
            </a:pPr>
            <a:r>
              <a:rPr lang="ja-JP" altLang="en-US" sz="3000" dirty="0">
                <a:latin typeface="UD デジタル 教科書体 NK-R" panose="02020400000000000000" pitchFamily="18" charset="-128"/>
                <a:ea typeface="UD デジタル 教科書体 NK-R" panose="02020400000000000000" pitchFamily="18" charset="-128"/>
              </a:rPr>
              <a:t>・</a:t>
            </a:r>
            <a:r>
              <a:rPr lang="ja-JP" altLang="en-US" sz="3000" dirty="0">
                <a:solidFill>
                  <a:srgbClr val="FF0000"/>
                </a:solidFill>
                <a:latin typeface="UD デジタル 教科書体 NK-R" panose="02020400000000000000" pitchFamily="18" charset="-128"/>
                <a:ea typeface="UD デジタル 教科書体 NK-R" panose="02020400000000000000" pitchFamily="18" charset="-128"/>
              </a:rPr>
              <a:t>回答が送信されたかどうか事務局への問い合わ</a:t>
            </a:r>
            <a:endParaRPr lang="en-US" altLang="ja-JP" sz="3000" dirty="0">
              <a:solidFill>
                <a:srgbClr val="FF0000"/>
              </a:solidFill>
              <a:latin typeface="UD デジタル 教科書体 NK-R" panose="02020400000000000000" pitchFamily="18" charset="-128"/>
              <a:ea typeface="UD デジタル 教科書体 NK-R" panose="02020400000000000000" pitchFamily="18" charset="-128"/>
            </a:endParaRPr>
          </a:p>
          <a:p>
            <a:pPr marL="0" indent="0">
              <a:buNone/>
            </a:pPr>
            <a:r>
              <a:rPr lang="ja-JP" altLang="en-US" sz="3000" dirty="0">
                <a:solidFill>
                  <a:srgbClr val="FF0000"/>
                </a:solidFill>
                <a:latin typeface="UD デジタル 教科書体 NK-R" panose="02020400000000000000" pitchFamily="18" charset="-128"/>
                <a:ea typeface="UD デジタル 教科書体 NK-R" panose="02020400000000000000" pitchFamily="18" charset="-128"/>
              </a:rPr>
              <a:t>　せはおやめください。</a:t>
            </a:r>
            <a:endParaRPr lang="en-US" altLang="ja-JP" sz="3000" dirty="0">
              <a:solidFill>
                <a:srgbClr val="FF0000"/>
              </a:solidFill>
              <a:latin typeface="UD デジタル 教科書体 NK-R" panose="02020400000000000000" pitchFamily="18" charset="-128"/>
              <a:ea typeface="UD デジタル 教科書体 NK-R" panose="02020400000000000000" pitchFamily="18" charset="-128"/>
            </a:endParaRPr>
          </a:p>
          <a:p>
            <a:pPr marL="0" indent="0">
              <a:buNone/>
            </a:pPr>
            <a:r>
              <a:rPr lang="ja-JP" altLang="en-US" sz="3000" dirty="0">
                <a:latin typeface="UD デジタル 教科書体 NK-R" panose="02020400000000000000" pitchFamily="18" charset="-128"/>
                <a:ea typeface="UD デジタル 教科書体 NK-R" panose="02020400000000000000" pitchFamily="18" charset="-128"/>
              </a:rPr>
              <a:t>・送信されていない方には研修事務局から連絡し</a:t>
            </a:r>
            <a:endParaRPr lang="en-US" altLang="ja-JP" sz="3000" dirty="0">
              <a:latin typeface="UD デジタル 教科書体 NK-R" panose="02020400000000000000" pitchFamily="18" charset="-128"/>
              <a:ea typeface="UD デジタル 教科書体 NK-R" panose="02020400000000000000" pitchFamily="18" charset="-128"/>
            </a:endParaRPr>
          </a:p>
          <a:p>
            <a:pPr marL="0" indent="0">
              <a:buNone/>
            </a:pPr>
            <a:r>
              <a:rPr lang="ja-JP" altLang="en-US" sz="3000" dirty="0">
                <a:latin typeface="UD デジタル 教科書体 NK-R" panose="02020400000000000000" pitchFamily="18" charset="-128"/>
                <a:ea typeface="UD デジタル 教科書体 NK-R" panose="02020400000000000000" pitchFamily="18" charset="-128"/>
              </a:rPr>
              <a:t>　ます。</a:t>
            </a:r>
            <a:endParaRPr lang="en-US" altLang="ja-JP" sz="3000" dirty="0">
              <a:latin typeface="UD デジタル 教科書体 NK-R" panose="02020400000000000000" pitchFamily="18" charset="-128"/>
              <a:ea typeface="UD デジタル 教科書体 NK-R" panose="02020400000000000000" pitchFamily="18" charset="-128"/>
            </a:endParaRPr>
          </a:p>
          <a:p>
            <a:pPr marL="0" indent="0">
              <a:buNone/>
            </a:pPr>
            <a:r>
              <a:rPr lang="ja-JP" altLang="en-US" sz="3600" dirty="0">
                <a:latin typeface="BIZ UDゴシック" panose="020B0400000000000000" pitchFamily="49" charset="-128"/>
                <a:ea typeface="BIZ UDゴシック" panose="020B0400000000000000" pitchFamily="49" charset="-128"/>
              </a:rPr>
              <a:t>　</a:t>
            </a:r>
          </a:p>
        </p:txBody>
      </p:sp>
      <p:sp>
        <p:nvSpPr>
          <p:cNvPr id="4" name="フッター プレースホルダー 3">
            <a:extLst>
              <a:ext uri="{FF2B5EF4-FFF2-40B4-BE49-F238E27FC236}">
                <a16:creationId xmlns:a16="http://schemas.microsoft.com/office/drawing/2014/main" id="{006E9B4A-92CA-8FC2-90DC-E1F28D18517B}"/>
              </a:ext>
            </a:extLst>
          </p:cNvPr>
          <p:cNvSpPr>
            <a:spLocks noGrp="1"/>
          </p:cNvSpPr>
          <p:nvPr>
            <p:ph type="ftr" sz="quarter" idx="11"/>
          </p:nvPr>
        </p:nvSpPr>
        <p:spPr>
          <a:xfrm>
            <a:off x="3420642" y="5883433"/>
            <a:ext cx="4035425" cy="398304"/>
          </a:xfrm>
        </p:spPr>
        <p:txBody>
          <a:bodyPr/>
          <a:lstStyle/>
          <a:p>
            <a:pPr>
              <a:defRPr/>
            </a:pPr>
            <a:r>
              <a:rPr lang="ja-JP" altLang="en-US" sz="1800" dirty="0">
                <a:latin typeface="UD デジタル 教科書体 NK-R" panose="02020400000000000000" pitchFamily="18" charset="-128"/>
                <a:ea typeface="UD デジタル 教科書体 NK-R" panose="02020400000000000000" pitchFamily="18" charset="-128"/>
              </a:rPr>
              <a:t>困ったらここに電話　</a:t>
            </a:r>
            <a:r>
              <a:rPr lang="en-US" altLang="ja-JP" sz="1800" dirty="0">
                <a:latin typeface="UD デジタル 教科書体 NK-R" panose="02020400000000000000" pitchFamily="18" charset="-128"/>
                <a:ea typeface="UD デジタル 教科書体 NK-R" panose="02020400000000000000" pitchFamily="18" charset="-128"/>
              </a:rPr>
              <a:t>080-4218-0920</a:t>
            </a:r>
            <a:endParaRPr lang="ja-JP" altLang="en-US" sz="1800" dirty="0">
              <a:latin typeface="UD デジタル 教科書体 NK-R" panose="02020400000000000000" pitchFamily="18" charset="-128"/>
              <a:ea typeface="UD デジタル 教科書体 NK-R" panose="02020400000000000000" pitchFamily="18" charset="-128"/>
            </a:endParaRPr>
          </a:p>
        </p:txBody>
      </p:sp>
      <p:sp>
        <p:nvSpPr>
          <p:cNvPr id="33796" name="タイトル 4">
            <a:extLst>
              <a:ext uri="{FF2B5EF4-FFF2-40B4-BE49-F238E27FC236}">
                <a16:creationId xmlns:a16="http://schemas.microsoft.com/office/drawing/2014/main" id="{FE7F08A1-53B2-26BD-08C5-E2847CAFD27D}"/>
              </a:ext>
            </a:extLst>
          </p:cNvPr>
          <p:cNvSpPr>
            <a:spLocks noGrp="1" noChangeArrowheads="1"/>
          </p:cNvSpPr>
          <p:nvPr>
            <p:ph type="title"/>
          </p:nvPr>
        </p:nvSpPr>
        <p:spPr/>
        <p:txBody>
          <a:bodyPr/>
          <a:lstStyle/>
          <a:p>
            <a:r>
              <a:rPr lang="ja-JP" altLang="en-US" dirty="0">
                <a:latin typeface="UD デジタル 教科書体 NK-R" panose="02020400000000000000" pitchFamily="18" charset="-128"/>
                <a:ea typeface="UD デジタル 教科書体 NK-R" panose="02020400000000000000" pitchFamily="18" charset="-128"/>
              </a:rPr>
              <a:t>（３）ふりかえりテスト</a:t>
            </a:r>
          </a:p>
        </p:txBody>
      </p:sp>
    </p:spTree>
  </p:cSld>
  <p:clrMapOvr>
    <a:masterClrMapping/>
  </p:clrMapOvr>
  <p:transition spd="slow" advClick="0" advTm="13000"/>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コンテンツ プレースホルダー 2">
            <a:extLst>
              <a:ext uri="{FF2B5EF4-FFF2-40B4-BE49-F238E27FC236}">
                <a16:creationId xmlns:a16="http://schemas.microsoft.com/office/drawing/2014/main" id="{DF964266-67AA-0929-9B51-A4625DA5832B}"/>
              </a:ext>
            </a:extLst>
          </p:cNvPr>
          <p:cNvSpPr>
            <a:spLocks noGrp="1" noChangeArrowheads="1"/>
          </p:cNvSpPr>
          <p:nvPr>
            <p:ph idx="1"/>
          </p:nvPr>
        </p:nvSpPr>
        <p:spPr>
          <a:xfrm>
            <a:off x="765969" y="1416256"/>
            <a:ext cx="8621713" cy="3956961"/>
          </a:xfrm>
        </p:spPr>
        <p:txBody>
          <a:bodyPr/>
          <a:lstStyle/>
          <a:p>
            <a:pPr marL="0" indent="0">
              <a:lnSpc>
                <a:spcPct val="150000"/>
              </a:lnSpc>
              <a:buNone/>
            </a:pPr>
            <a:r>
              <a:rPr lang="ja-JP" altLang="en-US" sz="3000" dirty="0">
                <a:solidFill>
                  <a:srgbClr val="FF0000"/>
                </a:solidFill>
                <a:latin typeface="UD デジタル 教科書体 NK-R" panose="02020400000000000000" pitchFamily="18" charset="-128"/>
                <a:ea typeface="UD デジタル 教科書体 NK-R" panose="02020400000000000000" pitchFamily="18" charset="-128"/>
              </a:rPr>
              <a:t>・テキスト以外は見ないで</a:t>
            </a:r>
            <a:r>
              <a:rPr lang="ja-JP" altLang="en-US" sz="3000" dirty="0">
                <a:latin typeface="UD デジタル 教科書体 NK-R" panose="02020400000000000000" pitchFamily="18" charset="-128"/>
                <a:ea typeface="UD デジタル 教科書体 NK-R" panose="02020400000000000000" pitchFamily="18" charset="-128"/>
              </a:rPr>
              <a:t>行っていただきます。</a:t>
            </a:r>
            <a:endParaRPr lang="en-US" altLang="ja-JP" sz="3000" dirty="0">
              <a:latin typeface="UD デジタル 教科書体 NK-R" panose="02020400000000000000" pitchFamily="18" charset="-128"/>
              <a:ea typeface="UD デジタル 教科書体 NK-R" panose="02020400000000000000" pitchFamily="18" charset="-128"/>
            </a:endParaRPr>
          </a:p>
          <a:p>
            <a:pPr marL="0" indent="0">
              <a:lnSpc>
                <a:spcPct val="150000"/>
              </a:lnSpc>
              <a:buNone/>
            </a:pPr>
            <a:r>
              <a:rPr lang="ja-JP" altLang="en-US" sz="3000" dirty="0">
                <a:latin typeface="UD デジタル 教科書体 NK-R" panose="02020400000000000000" pitchFamily="18" charset="-128"/>
                <a:ea typeface="UD デジタル 教科書体 NK-R" panose="02020400000000000000" pitchFamily="18" charset="-128"/>
              </a:rPr>
              <a:t>・集中して講義に取り組んでください。</a:t>
            </a:r>
            <a:endParaRPr lang="en-US" altLang="ja-JP" sz="3000" dirty="0">
              <a:latin typeface="UD デジタル 教科書体 NK-R" panose="02020400000000000000" pitchFamily="18" charset="-128"/>
              <a:ea typeface="UD デジタル 教科書体 NK-R" panose="02020400000000000000" pitchFamily="18" charset="-128"/>
            </a:endParaRPr>
          </a:p>
          <a:p>
            <a:pPr marL="0" indent="0">
              <a:lnSpc>
                <a:spcPct val="150000"/>
              </a:lnSpc>
              <a:buNone/>
            </a:pPr>
            <a:r>
              <a:rPr lang="ja-JP" altLang="en-US" sz="3000" dirty="0">
                <a:latin typeface="UD デジタル 教科書体 NK-R" panose="02020400000000000000" pitchFamily="18" charset="-128"/>
                <a:ea typeface="UD デジタル 教科書体 NK-R" panose="02020400000000000000" pitchFamily="18" charset="-128"/>
              </a:rPr>
              <a:t>・回答中は</a:t>
            </a:r>
            <a:r>
              <a:rPr lang="ja-JP" altLang="en-US" sz="3000" dirty="0">
                <a:solidFill>
                  <a:srgbClr val="FF0000"/>
                </a:solidFill>
                <a:latin typeface="UD デジタル 教科書体 NK-R" panose="02020400000000000000" pitchFamily="18" charset="-128"/>
                <a:ea typeface="UD デジタル 教科書体 NK-R" panose="02020400000000000000" pitchFamily="18" charset="-128"/>
              </a:rPr>
              <a:t>カメラオン</a:t>
            </a:r>
            <a:r>
              <a:rPr lang="ja-JP" altLang="en-US" sz="3000" dirty="0">
                <a:latin typeface="UD デジタル 教科書体 NK-R" panose="02020400000000000000" pitchFamily="18" charset="-128"/>
                <a:ea typeface="UD デジタル 教科書体 NK-R" panose="02020400000000000000" pitchFamily="18" charset="-128"/>
              </a:rPr>
              <a:t>でお願いします。</a:t>
            </a:r>
            <a:endParaRPr lang="en-US" altLang="ja-JP" sz="3000" dirty="0">
              <a:latin typeface="UD デジタル 教科書体 NK-R" panose="02020400000000000000" pitchFamily="18" charset="-128"/>
              <a:ea typeface="UD デジタル 教科書体 NK-R" panose="02020400000000000000" pitchFamily="18" charset="-128"/>
            </a:endParaRPr>
          </a:p>
          <a:p>
            <a:pPr marL="0" indent="0">
              <a:lnSpc>
                <a:spcPct val="150000"/>
              </a:lnSpc>
              <a:buNone/>
            </a:pPr>
            <a:r>
              <a:rPr lang="ja-JP" altLang="en-US" sz="3000" dirty="0">
                <a:latin typeface="UD デジタル 教科書体 NK-R" panose="02020400000000000000" pitchFamily="18" charset="-128"/>
                <a:ea typeface="UD デジタル 教科書体 NK-R" panose="02020400000000000000" pitchFamily="18" charset="-128"/>
              </a:rPr>
              <a:t>・他者に尋ねる、ネット検索等は</a:t>
            </a:r>
            <a:r>
              <a:rPr lang="en-US" altLang="ja-JP" sz="3000" dirty="0">
                <a:latin typeface="UD デジタル 教科書体 NK-R" panose="02020400000000000000" pitchFamily="18" charset="-128"/>
                <a:ea typeface="UD デジタル 教科書体 NK-R" panose="02020400000000000000" pitchFamily="18" charset="-128"/>
              </a:rPr>
              <a:t>NG</a:t>
            </a:r>
            <a:r>
              <a:rPr lang="ja-JP" altLang="en-US" sz="3000" dirty="0">
                <a:latin typeface="UD デジタル 教科書体 NK-R" panose="02020400000000000000" pitchFamily="18" charset="-128"/>
                <a:ea typeface="UD デジタル 教科書体 NK-R" panose="02020400000000000000" pitchFamily="18" charset="-128"/>
              </a:rPr>
              <a:t>です。</a:t>
            </a:r>
            <a:endParaRPr lang="en-US" altLang="ja-JP" sz="3000" dirty="0">
              <a:latin typeface="UD デジタル 教科書体 NK-R" panose="02020400000000000000" pitchFamily="18" charset="-128"/>
              <a:ea typeface="UD デジタル 教科書体 NK-R" panose="02020400000000000000" pitchFamily="18" charset="-128"/>
            </a:endParaRPr>
          </a:p>
          <a:p>
            <a:pPr marL="0" indent="0">
              <a:lnSpc>
                <a:spcPct val="150000"/>
              </a:lnSpc>
              <a:buNone/>
            </a:pPr>
            <a:r>
              <a:rPr lang="ja-JP" altLang="en-US" sz="3000" dirty="0">
                <a:latin typeface="UD デジタル 教科書体 NK-R" panose="02020400000000000000" pitchFamily="18" charset="-128"/>
                <a:ea typeface="UD デジタル 教科書体 NK-R" panose="02020400000000000000" pitchFamily="18" charset="-128"/>
              </a:rPr>
              <a:t>・回答後は速やかに退出してください。</a:t>
            </a:r>
            <a:endParaRPr lang="en-US" altLang="ja-JP" sz="3000" dirty="0">
              <a:latin typeface="UD デジタル 教科書体 NK-R" panose="02020400000000000000" pitchFamily="18" charset="-128"/>
              <a:ea typeface="UD デジタル 教科書体 NK-R" panose="02020400000000000000" pitchFamily="18" charset="-128"/>
            </a:endParaRPr>
          </a:p>
          <a:p>
            <a:pPr marL="0" indent="0">
              <a:buNone/>
            </a:pPr>
            <a:endParaRPr lang="en-US" altLang="ja-JP" sz="1200" dirty="0">
              <a:solidFill>
                <a:srgbClr val="FF0000"/>
              </a:solidFill>
              <a:latin typeface="BIZ UDゴシック" panose="020B0400000000000000" pitchFamily="49" charset="-128"/>
              <a:ea typeface="BIZ UDゴシック" panose="020B0400000000000000" pitchFamily="49" charset="-128"/>
            </a:endParaRPr>
          </a:p>
          <a:p>
            <a:pPr marL="0" indent="0">
              <a:buNone/>
            </a:pPr>
            <a:r>
              <a:rPr lang="ja-JP" altLang="en-US" sz="3600" dirty="0">
                <a:solidFill>
                  <a:srgbClr val="FF0000"/>
                </a:solidFill>
                <a:latin typeface="BIZ UDゴシック" panose="020B0400000000000000" pitchFamily="49" charset="-128"/>
                <a:ea typeface="BIZ UDゴシック" panose="020B0400000000000000" pitchFamily="49" charset="-128"/>
              </a:rPr>
              <a:t>　</a:t>
            </a:r>
            <a:endParaRPr lang="en-US" altLang="ja-JP" sz="3600" dirty="0">
              <a:latin typeface="BIZ UDゴシック" panose="020B0400000000000000" pitchFamily="49" charset="-128"/>
              <a:ea typeface="BIZ UDゴシック" panose="020B0400000000000000" pitchFamily="49" charset="-128"/>
            </a:endParaRPr>
          </a:p>
          <a:p>
            <a:pPr marL="0" indent="0">
              <a:buNone/>
            </a:pPr>
            <a:endParaRPr lang="ja-JP" altLang="en-US" sz="1200" dirty="0">
              <a:latin typeface="BIZ UDゴシック" panose="020B0400000000000000" pitchFamily="49" charset="-128"/>
              <a:ea typeface="BIZ UDゴシック" panose="020B0400000000000000" pitchFamily="49" charset="-128"/>
            </a:endParaRPr>
          </a:p>
          <a:p>
            <a:pPr marL="0" indent="0">
              <a:buNone/>
            </a:pPr>
            <a:r>
              <a:rPr lang="ja-JP" altLang="en-US" sz="3600" dirty="0">
                <a:latin typeface="BIZ UDゴシック" panose="020B0400000000000000" pitchFamily="49" charset="-128"/>
                <a:ea typeface="BIZ UDゴシック" panose="020B0400000000000000" pitchFamily="49" charset="-128"/>
              </a:rPr>
              <a:t>　</a:t>
            </a:r>
          </a:p>
        </p:txBody>
      </p:sp>
      <p:sp>
        <p:nvSpPr>
          <p:cNvPr id="4" name="フッター プレースホルダー 3">
            <a:extLst>
              <a:ext uri="{FF2B5EF4-FFF2-40B4-BE49-F238E27FC236}">
                <a16:creationId xmlns:a16="http://schemas.microsoft.com/office/drawing/2014/main" id="{E529BE01-ADB3-7FE5-5657-D660EE272FC2}"/>
              </a:ext>
            </a:extLst>
          </p:cNvPr>
          <p:cNvSpPr>
            <a:spLocks noGrp="1"/>
          </p:cNvSpPr>
          <p:nvPr>
            <p:ph type="ftr" sz="quarter" idx="11"/>
          </p:nvPr>
        </p:nvSpPr>
        <p:spPr>
          <a:xfrm>
            <a:off x="3533776" y="5624514"/>
            <a:ext cx="4329113" cy="274637"/>
          </a:xfrm>
        </p:spPr>
        <p:txBody>
          <a:bodyPr/>
          <a:lstStyle/>
          <a:p>
            <a:pPr>
              <a:defRPr/>
            </a:pPr>
            <a:r>
              <a:rPr lang="ja-JP" altLang="en-US" sz="1800" dirty="0">
                <a:latin typeface="UD デジタル 教科書体 NK-R" panose="02020400000000000000" pitchFamily="18" charset="-128"/>
                <a:ea typeface="UD デジタル 教科書体 NK-R" panose="02020400000000000000" pitchFamily="18" charset="-128"/>
              </a:rPr>
              <a:t>困ったらここに電話　</a:t>
            </a:r>
            <a:r>
              <a:rPr lang="en-US" altLang="ja-JP" sz="1800" dirty="0">
                <a:latin typeface="UD デジタル 教科書体 NK-R" panose="02020400000000000000" pitchFamily="18" charset="-128"/>
                <a:ea typeface="UD デジタル 教科書体 NK-R" panose="02020400000000000000" pitchFamily="18" charset="-128"/>
              </a:rPr>
              <a:t>080-4218-0920</a:t>
            </a:r>
            <a:endParaRPr lang="ja-JP" altLang="en-US" sz="1800" dirty="0">
              <a:latin typeface="UD デジタル 教科書体 NK-R" panose="02020400000000000000" pitchFamily="18" charset="-128"/>
              <a:ea typeface="UD デジタル 教科書体 NK-R" panose="02020400000000000000" pitchFamily="18" charset="-128"/>
            </a:endParaRPr>
          </a:p>
        </p:txBody>
      </p:sp>
      <p:sp>
        <p:nvSpPr>
          <p:cNvPr id="36868" name="タイトル 4">
            <a:extLst>
              <a:ext uri="{FF2B5EF4-FFF2-40B4-BE49-F238E27FC236}">
                <a16:creationId xmlns:a16="http://schemas.microsoft.com/office/drawing/2014/main" id="{23AD3280-5762-E9B9-48F6-F6B58408DF3F}"/>
              </a:ext>
            </a:extLst>
          </p:cNvPr>
          <p:cNvSpPr>
            <a:spLocks noGrp="1" noChangeArrowheads="1"/>
          </p:cNvSpPr>
          <p:nvPr>
            <p:ph type="title"/>
          </p:nvPr>
        </p:nvSpPr>
        <p:spPr/>
        <p:txBody>
          <a:bodyPr/>
          <a:lstStyle/>
          <a:p>
            <a:r>
              <a:rPr lang="ja-JP" altLang="en-US" dirty="0">
                <a:latin typeface="UD デジタル 教科書体 NK-R" panose="02020400000000000000" pitchFamily="18" charset="-128"/>
                <a:ea typeface="UD デジタル 教科書体 NK-R" panose="02020400000000000000" pitchFamily="18" charset="-128"/>
              </a:rPr>
              <a:t>（３）ふりかえりテスト</a:t>
            </a:r>
          </a:p>
        </p:txBody>
      </p:sp>
    </p:spTree>
  </p:cSld>
  <p:clrMapOvr>
    <a:masterClrMapping/>
  </p:clrMapOvr>
  <p:transition spd="slow" advClick="0" advTm="13000"/>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a:extLst>
              <a:ext uri="{FF2B5EF4-FFF2-40B4-BE49-F238E27FC236}">
                <a16:creationId xmlns:a16="http://schemas.microsoft.com/office/drawing/2014/main" id="{7ADC48CA-8B23-666E-C5EF-7F0A15157870}"/>
              </a:ext>
            </a:extLst>
          </p:cNvPr>
          <p:cNvSpPr>
            <a:spLocks noGrp="1"/>
          </p:cNvSpPr>
          <p:nvPr>
            <p:ph idx="1"/>
          </p:nvPr>
        </p:nvSpPr>
        <p:spPr>
          <a:xfrm>
            <a:off x="765175" y="1268414"/>
            <a:ext cx="8623300" cy="3744763"/>
          </a:xfrm>
        </p:spPr>
        <p:txBody>
          <a:bodyPr>
            <a:noAutofit/>
          </a:bodyPr>
          <a:lstStyle/>
          <a:p>
            <a:pPr algn="just">
              <a:defRPr/>
            </a:pPr>
            <a:r>
              <a:rPr lang="en-US" altLang="ja-JP" sz="2400" kern="100" dirty="0">
                <a:latin typeface="UD デジタル 教科書体 NK-R" panose="02020400000000000000" pitchFamily="18" charset="-128"/>
                <a:ea typeface="UD デジタル 教科書体 NK-R" panose="02020400000000000000" pitchFamily="18" charset="-128"/>
                <a:cs typeface="Times New Roman" panose="02020603050405020304" pitchFamily="18" charset="0"/>
              </a:rPr>
              <a:t>8</a:t>
            </a:r>
            <a:r>
              <a:rPr lang="ja-JP" altLang="ja-JP" sz="2400" kern="100" dirty="0">
                <a:latin typeface="UD デジタル 教科書体 NK-R" panose="02020400000000000000" pitchFamily="18" charset="-128"/>
                <a:ea typeface="UD デジタル 教科書体 NK-R" panose="02020400000000000000" pitchFamily="18" charset="-128"/>
                <a:cs typeface="Times New Roman" panose="02020603050405020304" pitchFamily="18" charset="0"/>
              </a:rPr>
              <a:t>点以上が合格です。</a:t>
            </a:r>
            <a:endParaRPr lang="en-US" altLang="ja-JP" sz="2400" kern="100" dirty="0">
              <a:latin typeface="UD デジタル 教科書体 NK-R" panose="02020400000000000000" pitchFamily="18" charset="-128"/>
              <a:ea typeface="UD デジタル 教科書体 NK-R" panose="02020400000000000000" pitchFamily="18" charset="-128"/>
              <a:cs typeface="Times New Roman" panose="02020603050405020304" pitchFamily="18" charset="0"/>
            </a:endParaRPr>
          </a:p>
          <a:p>
            <a:pPr algn="just">
              <a:defRPr/>
            </a:pPr>
            <a:r>
              <a:rPr lang="ja-JP" altLang="ja-JP" sz="2400" kern="100" dirty="0">
                <a:latin typeface="UD デジタル 教科書体 NK-R" panose="02020400000000000000" pitchFamily="18" charset="-128"/>
                <a:ea typeface="UD デジタル 教科書体 NK-R" panose="02020400000000000000" pitchFamily="18" charset="-128"/>
                <a:cs typeface="Times New Roman" panose="02020603050405020304" pitchFamily="18" charset="0"/>
              </a:rPr>
              <a:t>不合格の方には</a:t>
            </a:r>
            <a:r>
              <a:rPr lang="ja-JP" altLang="ja-JP" sz="2400" kern="100" dirty="0">
                <a:solidFill>
                  <a:srgbClr val="FF0000"/>
                </a:solidFill>
                <a:latin typeface="UD デジタル 教科書体 NK-R" panose="02020400000000000000" pitchFamily="18" charset="-128"/>
                <a:ea typeface="UD デジタル 教科書体 NK-R" panose="02020400000000000000" pitchFamily="18" charset="-128"/>
                <a:cs typeface="Times New Roman" panose="02020603050405020304" pitchFamily="18" charset="0"/>
              </a:rPr>
              <a:t>講義翌日</a:t>
            </a:r>
            <a:r>
              <a:rPr lang="ja-JP" altLang="en-US" sz="2400" kern="100" dirty="0">
                <a:solidFill>
                  <a:srgbClr val="FF0000"/>
                </a:solidFill>
                <a:latin typeface="UD デジタル 教科書体 NK-R" panose="02020400000000000000" pitchFamily="18" charset="-128"/>
                <a:ea typeface="UD デジタル 教科書体 NK-R" panose="02020400000000000000" pitchFamily="18" charset="-128"/>
                <a:cs typeface="Times New Roman" panose="02020603050405020304" pitchFamily="18" charset="0"/>
              </a:rPr>
              <a:t>（予定）</a:t>
            </a:r>
            <a:r>
              <a:rPr lang="ja-JP" altLang="ja-JP" sz="2400" kern="100" dirty="0">
                <a:solidFill>
                  <a:srgbClr val="FF0000"/>
                </a:solidFill>
                <a:latin typeface="UD デジタル 教科書体 NK-R" panose="02020400000000000000" pitchFamily="18" charset="-128"/>
                <a:ea typeface="UD デジタル 教科書体 NK-R" panose="02020400000000000000" pitchFamily="18" charset="-128"/>
                <a:cs typeface="Times New Roman" panose="02020603050405020304" pitchFamily="18" charset="0"/>
              </a:rPr>
              <a:t>に</a:t>
            </a:r>
            <a:r>
              <a:rPr lang="ja-JP" altLang="en-US" sz="2400" kern="100" dirty="0">
                <a:solidFill>
                  <a:srgbClr val="FF0000"/>
                </a:solidFill>
                <a:latin typeface="UD デジタル 教科書体 NK-R" panose="02020400000000000000" pitchFamily="18" charset="-128"/>
                <a:ea typeface="UD デジタル 教科書体 NK-R" panose="02020400000000000000" pitchFamily="18" charset="-128"/>
                <a:cs typeface="Times New Roman" panose="02020603050405020304" pitchFamily="18" charset="0"/>
              </a:rPr>
              <a:t>テスト回答フォームに入力されたメールアドレスに</a:t>
            </a:r>
            <a:r>
              <a:rPr lang="ja-JP" altLang="ja-JP" sz="2400" kern="100" dirty="0">
                <a:latin typeface="UD デジタル 教科書体 NK-R" panose="02020400000000000000" pitchFamily="18" charset="-128"/>
                <a:ea typeface="UD デジタル 教科書体 NK-R" panose="02020400000000000000" pitchFamily="18" charset="-128"/>
                <a:cs typeface="Times New Roman" panose="02020603050405020304" pitchFamily="18" charset="0"/>
              </a:rPr>
              <a:t>個別にお知らせします。</a:t>
            </a:r>
            <a:r>
              <a:rPr lang="ja-JP" altLang="en-US" sz="2400" kern="100" dirty="0">
                <a:latin typeface="UD デジタル 教科書体 NK-R" panose="02020400000000000000" pitchFamily="18" charset="-128"/>
                <a:ea typeface="UD デジタル 教科書体 NK-R" panose="02020400000000000000" pitchFamily="18" charset="-128"/>
                <a:cs typeface="Times New Roman" panose="02020603050405020304" pitchFamily="18" charset="0"/>
              </a:rPr>
              <a:t>（内容を理解されましたら、事務局あてに</a:t>
            </a:r>
            <a:r>
              <a:rPr lang="ja-JP" altLang="en-US" sz="2400" kern="100" dirty="0">
                <a:solidFill>
                  <a:srgbClr val="FF0000"/>
                </a:solidFill>
                <a:latin typeface="UD デジタル 教科書体 NK-R" panose="02020400000000000000" pitchFamily="18" charset="-128"/>
                <a:ea typeface="UD デジタル 教科書体 NK-R" panose="02020400000000000000" pitchFamily="18" charset="-128"/>
                <a:cs typeface="Times New Roman" panose="02020603050405020304" pitchFamily="18" charset="0"/>
              </a:rPr>
              <a:t>「了解」の旨返信してください</a:t>
            </a:r>
            <a:r>
              <a:rPr lang="ja-JP" altLang="en-US" sz="2400" kern="100" dirty="0">
                <a:latin typeface="UD デジタル 教科書体 NK-R" panose="02020400000000000000" pitchFamily="18" charset="-128"/>
                <a:ea typeface="UD デジタル 教科書体 NK-R" panose="02020400000000000000" pitchFamily="18" charset="-128"/>
                <a:cs typeface="Times New Roman" panose="02020603050405020304" pitchFamily="18" charset="0"/>
              </a:rPr>
              <a:t>。</a:t>
            </a:r>
            <a:endParaRPr lang="en-US" altLang="ja-JP" sz="2400" kern="100" dirty="0">
              <a:latin typeface="UD デジタル 教科書体 NK-R" panose="02020400000000000000" pitchFamily="18" charset="-128"/>
              <a:ea typeface="UD デジタル 教科書体 NK-R" panose="02020400000000000000" pitchFamily="18" charset="-128"/>
              <a:cs typeface="Times New Roman" panose="02020603050405020304" pitchFamily="18" charset="0"/>
            </a:endParaRPr>
          </a:p>
          <a:p>
            <a:pPr algn="just">
              <a:defRPr/>
            </a:pPr>
            <a:r>
              <a:rPr lang="ja-JP" altLang="ja-JP" sz="2400" kern="100" dirty="0">
                <a:latin typeface="UD デジタル 教科書体 NK-R" panose="02020400000000000000" pitchFamily="18" charset="-128"/>
                <a:ea typeface="UD デジタル 教科書体 NK-R" panose="02020400000000000000" pitchFamily="18" charset="-128"/>
                <a:cs typeface="Times New Roman" panose="02020603050405020304" pitchFamily="18" charset="0"/>
              </a:rPr>
              <a:t>不合格の方は、それぞれの</a:t>
            </a:r>
            <a:r>
              <a:rPr lang="ja-JP" altLang="ja-JP" sz="2400" u="sng" kern="100" dirty="0">
                <a:solidFill>
                  <a:srgbClr val="FF0000"/>
                </a:solidFill>
                <a:latin typeface="UD デジタル 教科書体 NK-R" panose="02020400000000000000" pitchFamily="18" charset="-128"/>
                <a:ea typeface="UD デジタル 教科書体 NK-R" panose="02020400000000000000" pitchFamily="18" charset="-128"/>
                <a:cs typeface="Times New Roman" panose="02020603050405020304" pitchFamily="18" charset="0"/>
              </a:rPr>
              <a:t>演習</a:t>
            </a:r>
            <a:r>
              <a:rPr lang="en-US" altLang="ja-JP" sz="2400" u="sng" kern="100" dirty="0">
                <a:solidFill>
                  <a:srgbClr val="FF0000"/>
                </a:solidFill>
                <a:latin typeface="UD デジタル 教科書体 NK-R" panose="02020400000000000000" pitchFamily="18" charset="-128"/>
                <a:ea typeface="UD デジタル 教科書体 NK-R" panose="02020400000000000000" pitchFamily="18" charset="-128"/>
                <a:cs typeface="Times New Roman" panose="02020603050405020304" pitchFamily="18" charset="0"/>
              </a:rPr>
              <a:t>1</a:t>
            </a:r>
            <a:r>
              <a:rPr lang="ja-JP" altLang="ja-JP" sz="2400" u="sng" kern="100" dirty="0">
                <a:solidFill>
                  <a:srgbClr val="FF0000"/>
                </a:solidFill>
                <a:latin typeface="UD デジタル 教科書体 NK-R" panose="02020400000000000000" pitchFamily="18" charset="-128"/>
                <a:ea typeface="UD デジタル 教科書体 NK-R" panose="02020400000000000000" pitchFamily="18" charset="-128"/>
                <a:cs typeface="Times New Roman" panose="02020603050405020304" pitchFamily="18" charset="0"/>
              </a:rPr>
              <a:t>日目終了後</a:t>
            </a:r>
            <a:r>
              <a:rPr lang="ja-JP" altLang="ja-JP" sz="2400" kern="100" dirty="0">
                <a:solidFill>
                  <a:srgbClr val="FF0000"/>
                </a:solidFill>
                <a:latin typeface="UD デジタル 教科書体 NK-R" panose="02020400000000000000" pitchFamily="18" charset="-128"/>
                <a:ea typeface="UD デジタル 教科書体 NK-R" panose="02020400000000000000" pitchFamily="18" charset="-128"/>
                <a:cs typeface="Times New Roman" panose="02020603050405020304" pitchFamily="18" charset="0"/>
              </a:rPr>
              <a:t>に「テスト解説」（</a:t>
            </a:r>
            <a:r>
              <a:rPr lang="en-US" altLang="ja-JP" sz="2400" kern="100" dirty="0">
                <a:solidFill>
                  <a:srgbClr val="FF0000"/>
                </a:solidFill>
                <a:latin typeface="UD デジタル 教科書体 NK-R" panose="02020400000000000000" pitchFamily="18" charset="-128"/>
                <a:ea typeface="UD デジタル 教科書体 NK-R" panose="02020400000000000000" pitchFamily="18" charset="-128"/>
                <a:cs typeface="Times New Roman" panose="02020603050405020304" pitchFamily="18" charset="0"/>
              </a:rPr>
              <a:t>15</a:t>
            </a:r>
            <a:r>
              <a:rPr lang="ja-JP" altLang="ja-JP" sz="2400" kern="100" dirty="0">
                <a:solidFill>
                  <a:srgbClr val="FF0000"/>
                </a:solidFill>
                <a:latin typeface="UD デジタル 教科書体 NK-R" panose="02020400000000000000" pitchFamily="18" charset="-128"/>
                <a:ea typeface="UD デジタル 教科書体 NK-R" panose="02020400000000000000" pitchFamily="18" charset="-128"/>
                <a:cs typeface="Times New Roman" panose="02020603050405020304" pitchFamily="18" charset="0"/>
              </a:rPr>
              <a:t>分程度）を行いますので、必ず受講してください。</a:t>
            </a:r>
            <a:r>
              <a:rPr lang="ja-JP" altLang="ja-JP" sz="2400" kern="100" dirty="0">
                <a:latin typeface="UD デジタル 教科書体 NK-R" panose="02020400000000000000" pitchFamily="18" charset="-128"/>
                <a:ea typeface="UD デジタル 教科書体 NK-R" panose="02020400000000000000" pitchFamily="18" charset="-128"/>
                <a:cs typeface="Times New Roman" panose="02020603050405020304" pitchFamily="18" charset="0"/>
              </a:rPr>
              <a:t>（テスト合格者は任意です）</a:t>
            </a:r>
          </a:p>
          <a:p>
            <a:pPr algn="just">
              <a:defRPr/>
            </a:pPr>
            <a:r>
              <a:rPr lang="ja-JP" altLang="en-US" sz="2400" kern="100" dirty="0">
                <a:solidFill>
                  <a:srgbClr val="FF0000"/>
                </a:solidFill>
                <a:latin typeface="UD デジタル 教科書体 NK-R" panose="02020400000000000000" pitchFamily="18" charset="-128"/>
                <a:ea typeface="UD デジタル 教科書体 NK-R" panose="02020400000000000000" pitchFamily="18" charset="-128"/>
                <a:cs typeface="Times New Roman" panose="02020603050405020304" pitchFamily="18" charset="0"/>
              </a:rPr>
              <a:t>テストが不合格かつ「テスト解説」未受講の場合は、後日課題を提出していただきます。</a:t>
            </a:r>
            <a:endParaRPr lang="ja-JP" altLang="ja-JP" sz="2400" kern="100" dirty="0">
              <a:solidFill>
                <a:srgbClr val="FF0000"/>
              </a:solidFill>
              <a:latin typeface="UD デジタル 教科書体 NK-R" panose="02020400000000000000" pitchFamily="18" charset="-128"/>
              <a:ea typeface="UD デジタル 教科書体 NK-R" panose="02020400000000000000" pitchFamily="18" charset="-128"/>
              <a:cs typeface="Times New Roman" panose="02020603050405020304" pitchFamily="18" charset="0"/>
            </a:endParaRPr>
          </a:p>
          <a:p>
            <a:pPr marL="0" indent="0">
              <a:lnSpc>
                <a:spcPct val="150000"/>
              </a:lnSpc>
              <a:buNone/>
              <a:defRPr/>
            </a:pPr>
            <a:endParaRPr lang="en-US" altLang="ja-JP" dirty="0">
              <a:solidFill>
                <a:srgbClr val="FF0000"/>
              </a:solidFill>
              <a:latin typeface="BIZ UDゴシック" panose="020B0400000000000000" pitchFamily="49" charset="-128"/>
              <a:ea typeface="BIZ UDゴシック" panose="020B0400000000000000" pitchFamily="49" charset="-128"/>
            </a:endParaRPr>
          </a:p>
          <a:p>
            <a:pPr marL="0" indent="0">
              <a:buNone/>
              <a:defRPr/>
            </a:pPr>
            <a:r>
              <a:rPr lang="ja-JP" altLang="en-US" sz="3600" dirty="0">
                <a:solidFill>
                  <a:srgbClr val="FF0000"/>
                </a:solidFill>
                <a:latin typeface="BIZ UDゴシック" panose="020B0400000000000000" pitchFamily="49" charset="-128"/>
                <a:ea typeface="BIZ UDゴシック" panose="020B0400000000000000" pitchFamily="49" charset="-128"/>
              </a:rPr>
              <a:t>　</a:t>
            </a:r>
            <a:endParaRPr lang="en-US" altLang="ja-JP" sz="3600" dirty="0">
              <a:latin typeface="BIZ UDゴシック" panose="020B0400000000000000" pitchFamily="49" charset="-128"/>
              <a:ea typeface="BIZ UDゴシック" panose="020B0400000000000000" pitchFamily="49" charset="-128"/>
            </a:endParaRPr>
          </a:p>
          <a:p>
            <a:pPr marL="0" indent="0">
              <a:buNone/>
              <a:defRPr/>
            </a:pPr>
            <a:endParaRPr lang="ja-JP" altLang="en-US" sz="1200" dirty="0">
              <a:latin typeface="BIZ UDゴシック" panose="020B0400000000000000" pitchFamily="49" charset="-128"/>
              <a:ea typeface="BIZ UDゴシック" panose="020B0400000000000000" pitchFamily="49" charset="-128"/>
            </a:endParaRPr>
          </a:p>
          <a:p>
            <a:pPr marL="0" indent="0">
              <a:buNone/>
              <a:defRPr/>
            </a:pPr>
            <a:r>
              <a:rPr lang="ja-JP" altLang="en-US" sz="3600" dirty="0">
                <a:latin typeface="BIZ UDゴシック" panose="020B0400000000000000" pitchFamily="49" charset="-128"/>
                <a:ea typeface="BIZ UDゴシック" panose="020B0400000000000000" pitchFamily="49" charset="-128"/>
              </a:rPr>
              <a:t>　</a:t>
            </a:r>
          </a:p>
        </p:txBody>
      </p:sp>
      <p:sp>
        <p:nvSpPr>
          <p:cNvPr id="4" name="フッター プレースホルダー 3">
            <a:extLst>
              <a:ext uri="{FF2B5EF4-FFF2-40B4-BE49-F238E27FC236}">
                <a16:creationId xmlns:a16="http://schemas.microsoft.com/office/drawing/2014/main" id="{8123E1E7-DA63-D941-A178-50C5242F7186}"/>
              </a:ext>
            </a:extLst>
          </p:cNvPr>
          <p:cNvSpPr>
            <a:spLocks noGrp="1"/>
          </p:cNvSpPr>
          <p:nvPr>
            <p:ph type="ftr" sz="quarter" idx="11"/>
          </p:nvPr>
        </p:nvSpPr>
        <p:spPr>
          <a:xfrm>
            <a:off x="3708401" y="6093296"/>
            <a:ext cx="4329113" cy="524992"/>
          </a:xfrm>
        </p:spPr>
        <p:txBody>
          <a:bodyPr/>
          <a:lstStyle/>
          <a:p>
            <a:pPr>
              <a:defRPr/>
            </a:pPr>
            <a:r>
              <a:rPr lang="ja-JP" altLang="en-US" sz="1800" dirty="0">
                <a:latin typeface="UD デジタル 教科書体 NK-R" panose="02020400000000000000" pitchFamily="18" charset="-128"/>
                <a:ea typeface="UD デジタル 教科書体 NK-R" panose="02020400000000000000" pitchFamily="18" charset="-128"/>
              </a:rPr>
              <a:t>困ったらここに電話　</a:t>
            </a:r>
            <a:r>
              <a:rPr lang="en-US" altLang="ja-JP" sz="1800" dirty="0">
                <a:latin typeface="UD デジタル 教科書体 NK-R" panose="02020400000000000000" pitchFamily="18" charset="-128"/>
                <a:ea typeface="UD デジタル 教科書体 NK-R" panose="02020400000000000000" pitchFamily="18" charset="-128"/>
              </a:rPr>
              <a:t>080-4218-0920</a:t>
            </a:r>
            <a:endParaRPr lang="ja-JP" altLang="en-US" sz="1800" dirty="0">
              <a:latin typeface="UD デジタル 教科書体 NK-R" panose="02020400000000000000" pitchFamily="18" charset="-128"/>
              <a:ea typeface="UD デジタル 教科書体 NK-R" panose="02020400000000000000" pitchFamily="18" charset="-128"/>
            </a:endParaRPr>
          </a:p>
        </p:txBody>
      </p:sp>
      <p:sp>
        <p:nvSpPr>
          <p:cNvPr id="38916" name="タイトル 4">
            <a:extLst>
              <a:ext uri="{FF2B5EF4-FFF2-40B4-BE49-F238E27FC236}">
                <a16:creationId xmlns:a16="http://schemas.microsoft.com/office/drawing/2014/main" id="{E2EE5A84-9EBE-4D5D-4DC7-6F07C1EF786D}"/>
              </a:ext>
            </a:extLst>
          </p:cNvPr>
          <p:cNvSpPr>
            <a:spLocks noGrp="1" noChangeArrowheads="1"/>
          </p:cNvSpPr>
          <p:nvPr>
            <p:ph type="title"/>
          </p:nvPr>
        </p:nvSpPr>
        <p:spPr/>
        <p:txBody>
          <a:bodyPr/>
          <a:lstStyle/>
          <a:p>
            <a:r>
              <a:rPr lang="ja-JP" altLang="en-US" dirty="0">
                <a:latin typeface="UD デジタル 教科書体 NK-R" panose="02020400000000000000" pitchFamily="18" charset="-128"/>
                <a:ea typeface="UD デジタル 教科書体 NK-R" panose="02020400000000000000" pitchFamily="18" charset="-128"/>
              </a:rPr>
              <a:t>（３）ふりかえりテスト</a:t>
            </a:r>
          </a:p>
        </p:txBody>
      </p:sp>
    </p:spTree>
  </p:cSld>
  <p:clrMapOvr>
    <a:masterClrMapping/>
  </p:clrMapOvr>
  <p:transition spd="slow" advClick="0" advTm="13000"/>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9" name="コンテンツ プレースホルダー 2">
            <a:extLst>
              <a:ext uri="{FF2B5EF4-FFF2-40B4-BE49-F238E27FC236}">
                <a16:creationId xmlns:a16="http://schemas.microsoft.com/office/drawing/2014/main" id="{A3313011-038C-3EAF-EA1A-831CAD22D0F0}"/>
              </a:ext>
            </a:extLst>
          </p:cNvPr>
          <p:cNvSpPr>
            <a:spLocks noGrp="1" noChangeArrowheads="1"/>
          </p:cNvSpPr>
          <p:nvPr>
            <p:ph idx="1"/>
          </p:nvPr>
        </p:nvSpPr>
        <p:spPr>
          <a:xfrm>
            <a:off x="1133475" y="1417638"/>
            <a:ext cx="8058150" cy="4891682"/>
          </a:xfrm>
        </p:spPr>
        <p:txBody>
          <a:bodyPr/>
          <a:lstStyle/>
          <a:p>
            <a:pPr marL="0" indent="0">
              <a:lnSpc>
                <a:spcPct val="150000"/>
              </a:lnSpc>
              <a:buNone/>
            </a:pPr>
            <a:r>
              <a:rPr lang="ja-JP" altLang="en-US" sz="3000" dirty="0">
                <a:latin typeface="UD デジタル 教科書体 NK-R" panose="02020400000000000000" pitchFamily="18" charset="-128"/>
                <a:ea typeface="UD デジタル 教科書体 NK-R" panose="02020400000000000000" pitchFamily="18" charset="-128"/>
              </a:rPr>
              <a:t>・レポート提出フォームに掲載してある様式を使用してください。</a:t>
            </a:r>
          </a:p>
          <a:p>
            <a:pPr marL="0" indent="0">
              <a:lnSpc>
                <a:spcPct val="150000"/>
              </a:lnSpc>
              <a:buNone/>
            </a:pPr>
            <a:r>
              <a:rPr lang="ja-JP" altLang="en-US" sz="3000" dirty="0">
                <a:latin typeface="UD デジタル 教科書体 NK-R" panose="02020400000000000000" pitchFamily="18" charset="-128"/>
                <a:ea typeface="UD デジタル 教科書体 NK-R" panose="02020400000000000000" pitchFamily="18" charset="-128"/>
              </a:rPr>
              <a:t>・</a:t>
            </a:r>
            <a:r>
              <a:rPr lang="ja-JP" altLang="en-US" sz="3000" dirty="0">
                <a:solidFill>
                  <a:srgbClr val="FF0000"/>
                </a:solidFill>
                <a:latin typeface="UD デジタル 教科書体 NK-R" panose="02020400000000000000" pitchFamily="18" charset="-128"/>
                <a:ea typeface="UD デジタル 教科書体 NK-R" panose="02020400000000000000" pitchFamily="18" charset="-128"/>
              </a:rPr>
              <a:t>オンライン講義</a:t>
            </a:r>
            <a:r>
              <a:rPr lang="ja-JP" altLang="en-US" sz="3000" dirty="0">
                <a:latin typeface="UD デジタル 教科書体 NK-R" panose="02020400000000000000" pitchFamily="18" charset="-128"/>
                <a:ea typeface="UD デジタル 教科書体 NK-R" panose="02020400000000000000" pitchFamily="18" charset="-128"/>
              </a:rPr>
              <a:t>について「講義で学んだこと」を</a:t>
            </a:r>
            <a:r>
              <a:rPr lang="en-US" altLang="ja-JP" sz="3000" dirty="0">
                <a:solidFill>
                  <a:srgbClr val="FF0000"/>
                </a:solidFill>
                <a:latin typeface="UD デジタル 教科書体 NK-R" panose="02020400000000000000" pitchFamily="18" charset="-128"/>
                <a:ea typeface="UD デジタル 教科書体 NK-R" panose="02020400000000000000" pitchFamily="18" charset="-128"/>
              </a:rPr>
              <a:t>1,200</a:t>
            </a:r>
            <a:r>
              <a:rPr lang="ja-JP" altLang="en-US" sz="3000" dirty="0">
                <a:solidFill>
                  <a:srgbClr val="FF0000"/>
                </a:solidFill>
                <a:latin typeface="UD デジタル 教科書体 NK-R" panose="02020400000000000000" pitchFamily="18" charset="-128"/>
                <a:ea typeface="UD デジタル 教科書体 NK-R" panose="02020400000000000000" pitchFamily="18" charset="-128"/>
              </a:rPr>
              <a:t>字以上</a:t>
            </a:r>
            <a:r>
              <a:rPr lang="ja-JP" altLang="en-US" sz="3000" dirty="0">
                <a:latin typeface="UD デジタル 教科書体 NK-R" panose="02020400000000000000" pitchFamily="18" charset="-128"/>
                <a:ea typeface="UD デジタル 教科書体 NK-R" panose="02020400000000000000" pitchFamily="18" charset="-128"/>
              </a:rPr>
              <a:t>でまとめてください。</a:t>
            </a:r>
            <a:endParaRPr lang="en-US" altLang="ja-JP" sz="3000" dirty="0">
              <a:latin typeface="UD デジタル 教科書体 NK-R" panose="02020400000000000000" pitchFamily="18" charset="-128"/>
              <a:ea typeface="UD デジタル 教科書体 NK-R" panose="02020400000000000000" pitchFamily="18" charset="-128"/>
            </a:endParaRPr>
          </a:p>
          <a:p>
            <a:pPr marL="0" indent="0">
              <a:lnSpc>
                <a:spcPct val="150000"/>
              </a:lnSpc>
              <a:buNone/>
            </a:pPr>
            <a:r>
              <a:rPr lang="ja-JP" altLang="en-US" sz="3000" dirty="0">
                <a:latin typeface="UD デジタル 教科書体 NK-R" panose="02020400000000000000" pitchFamily="18" charset="-128"/>
                <a:ea typeface="UD デジタル 教科書体 NK-R" panose="02020400000000000000" pitchFamily="18" charset="-128"/>
              </a:rPr>
              <a:t>・</a:t>
            </a:r>
            <a:r>
              <a:rPr lang="ja-JP" altLang="en-US" sz="3000" dirty="0">
                <a:solidFill>
                  <a:srgbClr val="FF0000"/>
                </a:solidFill>
                <a:latin typeface="UD デジタル 教科書体 NK-R" panose="02020400000000000000" pitchFamily="18" charset="-128"/>
                <a:ea typeface="UD デジタル 教科書体 NK-R" panose="02020400000000000000" pitchFamily="18" charset="-128"/>
              </a:rPr>
              <a:t>文字数が少ない場合は、再提出をお願いすることがあります。</a:t>
            </a:r>
          </a:p>
          <a:p>
            <a:pPr marL="0" indent="0">
              <a:lnSpc>
                <a:spcPct val="150000"/>
              </a:lnSpc>
              <a:buNone/>
            </a:pPr>
            <a:endParaRPr lang="en-US" altLang="ja-JP" sz="3600" dirty="0">
              <a:latin typeface="BIZ UDゴシック" panose="020B0400000000000000" pitchFamily="49" charset="-128"/>
              <a:ea typeface="BIZ UDゴシック" panose="020B0400000000000000" pitchFamily="49" charset="-128"/>
            </a:endParaRPr>
          </a:p>
        </p:txBody>
      </p:sp>
      <p:sp>
        <p:nvSpPr>
          <p:cNvPr id="4" name="フッター プレースホルダー 3">
            <a:extLst>
              <a:ext uri="{FF2B5EF4-FFF2-40B4-BE49-F238E27FC236}">
                <a16:creationId xmlns:a16="http://schemas.microsoft.com/office/drawing/2014/main" id="{3C3D9555-349F-D5DF-FDEA-4A5326FB2E27}"/>
              </a:ext>
            </a:extLst>
          </p:cNvPr>
          <p:cNvSpPr>
            <a:spLocks noGrp="1"/>
          </p:cNvSpPr>
          <p:nvPr>
            <p:ph type="ftr" sz="quarter" idx="11"/>
          </p:nvPr>
        </p:nvSpPr>
        <p:spPr>
          <a:xfrm>
            <a:off x="4249911" y="5912546"/>
            <a:ext cx="4794250" cy="396775"/>
          </a:xfrm>
        </p:spPr>
        <p:txBody>
          <a:bodyPr/>
          <a:lstStyle/>
          <a:p>
            <a:pPr>
              <a:defRPr/>
            </a:pPr>
            <a:r>
              <a:rPr lang="ja-JP" altLang="en-US" sz="1800" dirty="0">
                <a:latin typeface="UD デジタル 教科書体 NK-R" panose="02020400000000000000" pitchFamily="18" charset="-128"/>
                <a:ea typeface="UD デジタル 教科書体 NK-R" panose="02020400000000000000" pitchFamily="18" charset="-128"/>
              </a:rPr>
              <a:t>困ったらここに電話　</a:t>
            </a:r>
            <a:r>
              <a:rPr lang="en-US" altLang="ja-JP" sz="1800" dirty="0">
                <a:latin typeface="UD デジタル 教科書体 NK-R" panose="02020400000000000000" pitchFamily="18" charset="-128"/>
                <a:ea typeface="UD デジタル 教科書体 NK-R" panose="02020400000000000000" pitchFamily="18" charset="-128"/>
              </a:rPr>
              <a:t>080-4218-0920</a:t>
            </a:r>
            <a:endParaRPr lang="ja-JP" altLang="en-US" sz="1800" dirty="0">
              <a:latin typeface="UD デジタル 教科書体 NK-R" panose="02020400000000000000" pitchFamily="18" charset="-128"/>
              <a:ea typeface="UD デジタル 教科書体 NK-R" panose="02020400000000000000" pitchFamily="18" charset="-128"/>
            </a:endParaRPr>
          </a:p>
        </p:txBody>
      </p:sp>
      <p:sp>
        <p:nvSpPr>
          <p:cNvPr id="3" name="タイトル 2">
            <a:extLst>
              <a:ext uri="{FF2B5EF4-FFF2-40B4-BE49-F238E27FC236}">
                <a16:creationId xmlns:a16="http://schemas.microsoft.com/office/drawing/2014/main" id="{6DB55E39-0B50-9352-8CFA-F1EC82851B29}"/>
              </a:ext>
            </a:extLst>
          </p:cNvPr>
          <p:cNvSpPr>
            <a:spLocks noGrp="1"/>
          </p:cNvSpPr>
          <p:nvPr>
            <p:ph type="title"/>
          </p:nvPr>
        </p:nvSpPr>
        <p:spPr/>
        <p:txBody>
          <a:bodyPr/>
          <a:lstStyle/>
          <a:p>
            <a:r>
              <a:rPr lang="ja-JP" altLang="en-US" dirty="0">
                <a:latin typeface="UD デジタル 教科書体 NK-R" panose="02020400000000000000" pitchFamily="18" charset="-128"/>
                <a:ea typeface="UD デジタル 教科書体 NK-R" panose="02020400000000000000" pitchFamily="18" charset="-128"/>
              </a:rPr>
              <a:t>（４）講義レポート</a:t>
            </a:r>
            <a:endParaRPr kumimoji="1" lang="ja-JP" altLang="en-US" dirty="0">
              <a:latin typeface="UD デジタル 教科書体 NK-R" panose="02020400000000000000" pitchFamily="18" charset="-128"/>
              <a:ea typeface="UD デジタル 教科書体 NK-R" panose="02020400000000000000" pitchFamily="18" charset="-128"/>
            </a:endParaRPr>
          </a:p>
        </p:txBody>
      </p:sp>
    </p:spTree>
  </p:cSld>
  <p:clrMapOvr>
    <a:masterClrMapping/>
  </p:clrMapOvr>
  <p:transition spd="slow" advClick="0" advTm="13000"/>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a:extLst>
              <a:ext uri="{FF2B5EF4-FFF2-40B4-BE49-F238E27FC236}">
                <a16:creationId xmlns:a16="http://schemas.microsoft.com/office/drawing/2014/main" id="{44F9D9DC-C770-DF6C-CAF2-DC3C59A0112A}"/>
              </a:ext>
            </a:extLst>
          </p:cNvPr>
          <p:cNvSpPr>
            <a:spLocks noGrp="1"/>
          </p:cNvSpPr>
          <p:nvPr>
            <p:ph idx="1"/>
          </p:nvPr>
        </p:nvSpPr>
        <p:spPr>
          <a:xfrm>
            <a:off x="962025" y="1556792"/>
            <a:ext cx="7886700" cy="4176464"/>
          </a:xfrm>
        </p:spPr>
        <p:txBody>
          <a:bodyPr>
            <a:noAutofit/>
          </a:bodyPr>
          <a:lstStyle/>
          <a:p>
            <a:pPr marL="0" indent="0">
              <a:buNone/>
              <a:defRPr/>
            </a:pPr>
            <a:r>
              <a:rPr lang="ja-JP" altLang="en-US" dirty="0">
                <a:latin typeface="UD デジタル 教科書体 NK-R" panose="02020400000000000000" pitchFamily="18" charset="-128"/>
                <a:ea typeface="UD デジタル 教科書体 NK-R" panose="02020400000000000000" pitchFamily="18" charset="-128"/>
              </a:rPr>
              <a:t>・「岐阜県福祉事業団研修サイト」</a:t>
            </a:r>
            <a:r>
              <a:rPr lang="en-US" altLang="ja-JP" dirty="0">
                <a:latin typeface="UD デジタル 教科書体 NK-R" panose="02020400000000000000" pitchFamily="18" charset="-128"/>
                <a:ea typeface="UD デジタル 教科書体 NK-R" panose="02020400000000000000" pitchFamily="18" charset="-128"/>
              </a:rPr>
              <a:t>HP</a:t>
            </a:r>
            <a:r>
              <a:rPr lang="ja-JP" altLang="en-US" dirty="0">
                <a:latin typeface="UD デジタル 教科書体 NK-R" panose="02020400000000000000" pitchFamily="18" charset="-128"/>
                <a:ea typeface="UD デジタル 教科書体 NK-R" panose="02020400000000000000" pitchFamily="18" charset="-128"/>
              </a:rPr>
              <a:t>内</a:t>
            </a:r>
            <a:r>
              <a:rPr lang="en-US" altLang="ja-JP" dirty="0">
                <a:latin typeface="UD デジタル 教科書体 NK-R" panose="02020400000000000000" pitchFamily="18" charset="-128"/>
                <a:ea typeface="UD デジタル 教科書体 NK-R" panose="02020400000000000000" pitchFamily="18" charset="-128"/>
              </a:rPr>
              <a:t>『</a:t>
            </a:r>
            <a:r>
              <a:rPr lang="ja-JP" altLang="en-US" dirty="0">
                <a:latin typeface="UD デジタル 教科書体 NK-R" panose="02020400000000000000" pitchFamily="18" charset="-128"/>
                <a:ea typeface="UD デジタル 教科書体 NK-R" panose="02020400000000000000" pitchFamily="18" charset="-128"/>
              </a:rPr>
              <a:t>サービス管理責任者等研修（更新研修）レポート提出フォーム</a:t>
            </a:r>
            <a:r>
              <a:rPr lang="en-US" altLang="ja-JP" dirty="0">
                <a:latin typeface="UD デジタル 教科書体 NK-R" panose="02020400000000000000" pitchFamily="18" charset="-128"/>
                <a:ea typeface="UD デジタル 教科書体 NK-R" panose="02020400000000000000" pitchFamily="18" charset="-128"/>
              </a:rPr>
              <a:t>』</a:t>
            </a:r>
            <a:r>
              <a:rPr lang="ja-JP" altLang="en-US" dirty="0">
                <a:latin typeface="UD デジタル 教科書体 NK-R" panose="02020400000000000000" pitchFamily="18" charset="-128"/>
                <a:ea typeface="UD デジタル 教科書体 NK-R" panose="02020400000000000000" pitchFamily="18" charset="-128"/>
              </a:rPr>
              <a:t>から提出してください</a:t>
            </a:r>
            <a:endParaRPr lang="en-US" altLang="ja-JP" dirty="0">
              <a:latin typeface="UD デジタル 教科書体 NK-R" panose="02020400000000000000" pitchFamily="18" charset="-128"/>
              <a:ea typeface="UD デジタル 教科書体 NK-R" panose="02020400000000000000" pitchFamily="18" charset="-128"/>
            </a:endParaRPr>
          </a:p>
          <a:p>
            <a:pPr marL="0" indent="0">
              <a:buNone/>
              <a:defRPr/>
            </a:pPr>
            <a:r>
              <a:rPr lang="ja-JP" altLang="en-US" sz="3000" u="dbl" kern="100" dirty="0">
                <a:latin typeface="UD デジタル 教科書体 NK-R" panose="02020400000000000000" pitchFamily="18" charset="-128"/>
                <a:ea typeface="UD デジタル 教科書体 NK-R" panose="02020400000000000000" pitchFamily="18" charset="-128"/>
                <a:cs typeface="Times New Roman" panose="02020603050405020304" pitchFamily="18" charset="0"/>
              </a:rPr>
              <a:t>・</a:t>
            </a:r>
            <a:r>
              <a:rPr lang="ja-JP" altLang="ja-JP" sz="3000" u="dbl" kern="100" dirty="0">
                <a:latin typeface="UD デジタル 教科書体 NK-R" panose="02020400000000000000" pitchFamily="18" charset="-128"/>
                <a:ea typeface="UD デジタル 教科書体 NK-R" panose="02020400000000000000" pitchFamily="18" charset="-128"/>
                <a:cs typeface="Times New Roman" panose="02020603050405020304" pitchFamily="18" charset="0"/>
              </a:rPr>
              <a:t>パスワードは「</a:t>
            </a:r>
            <a:r>
              <a:rPr lang="ja-JP" altLang="en-US" sz="3000" u="dbl" kern="100" dirty="0">
                <a:latin typeface="UD デジタル 教科書体 NK-R" panose="02020400000000000000" pitchFamily="18" charset="-128"/>
                <a:ea typeface="UD デジタル 教科書体 NK-R" panose="02020400000000000000" pitchFamily="18" charset="-128"/>
                <a:cs typeface="Times New Roman" panose="02020603050405020304" pitchFamily="18" charset="0"/>
              </a:rPr>
              <a:t>受講決定通知書</a:t>
            </a:r>
            <a:r>
              <a:rPr lang="ja-JP" altLang="ja-JP" sz="3000" u="dbl" kern="100" dirty="0">
                <a:latin typeface="UD デジタル 教科書体 NK-R" panose="02020400000000000000" pitchFamily="18" charset="-128"/>
                <a:ea typeface="UD デジタル 教科書体 NK-R" panose="02020400000000000000" pitchFamily="18" charset="-128"/>
                <a:cs typeface="Times New Roman" panose="02020603050405020304" pitchFamily="18" charset="0"/>
              </a:rPr>
              <a:t>」</a:t>
            </a:r>
            <a:r>
              <a:rPr lang="ja-JP" altLang="en-US" sz="3000" u="dbl" kern="100" dirty="0">
                <a:latin typeface="UD デジタル 教科書体 NK-R" panose="02020400000000000000" pitchFamily="18" charset="-128"/>
                <a:ea typeface="UD デジタル 教科書体 NK-R" panose="02020400000000000000" pitchFamily="18" charset="-128"/>
                <a:cs typeface="Times New Roman" panose="02020603050405020304" pitchFamily="18" charset="0"/>
              </a:rPr>
              <a:t>でご確認ください</a:t>
            </a:r>
            <a:endParaRPr lang="ja-JP" altLang="ja-JP" sz="3000" kern="100" dirty="0">
              <a:solidFill>
                <a:srgbClr val="FF0000"/>
              </a:solidFill>
              <a:latin typeface="UD デジタル 教科書体 NK-R" panose="02020400000000000000" pitchFamily="18" charset="-128"/>
              <a:ea typeface="UD デジタル 教科書体 NK-R" panose="02020400000000000000" pitchFamily="18" charset="-128"/>
              <a:cs typeface="Times New Roman" panose="02020603050405020304" pitchFamily="18" charset="0"/>
            </a:endParaRPr>
          </a:p>
          <a:p>
            <a:pPr marL="0" indent="0">
              <a:buNone/>
              <a:defRPr/>
            </a:pPr>
            <a:r>
              <a:rPr lang="ja-JP" altLang="en-US" sz="2700" dirty="0">
                <a:latin typeface="UD デジタル 教科書体 NK-R" panose="02020400000000000000" pitchFamily="18" charset="-128"/>
                <a:ea typeface="UD デジタル 教科書体 NK-R" panose="02020400000000000000" pitchFamily="18" charset="-128"/>
              </a:rPr>
              <a:t>・</a:t>
            </a:r>
            <a:r>
              <a:rPr lang="ja-JP" altLang="en-US" sz="2700" dirty="0">
                <a:solidFill>
                  <a:srgbClr val="FF0000"/>
                </a:solidFill>
                <a:latin typeface="UD デジタル 教科書体 NK-R" panose="02020400000000000000" pitchFamily="18" charset="-128"/>
                <a:ea typeface="UD デジタル 教科書体 NK-R" panose="02020400000000000000" pitchFamily="18" charset="-128"/>
              </a:rPr>
              <a:t>提出期限：</a:t>
            </a:r>
            <a:endParaRPr lang="en-US" altLang="ja-JP" sz="2700" dirty="0">
              <a:solidFill>
                <a:srgbClr val="FF0000"/>
              </a:solidFill>
              <a:latin typeface="UD デジタル 教科書体 NK-R" panose="02020400000000000000" pitchFamily="18" charset="-128"/>
              <a:ea typeface="UD デジタル 教科書体 NK-R" panose="02020400000000000000" pitchFamily="18" charset="-128"/>
            </a:endParaRPr>
          </a:p>
          <a:p>
            <a:pPr marL="0" indent="0">
              <a:buNone/>
              <a:defRPr/>
            </a:pPr>
            <a:r>
              <a:rPr lang="ja-JP" altLang="en-US" sz="2700" dirty="0">
                <a:solidFill>
                  <a:srgbClr val="FF0000"/>
                </a:solidFill>
                <a:latin typeface="UD デジタル 教科書体 NK-R" panose="02020400000000000000" pitchFamily="18" charset="-128"/>
                <a:ea typeface="UD デジタル 教科書体 NK-R" panose="02020400000000000000" pitchFamily="18" charset="-128"/>
              </a:rPr>
              <a:t>　講義</a:t>
            </a:r>
            <a:r>
              <a:rPr lang="en-US" altLang="ja-JP" sz="2700" dirty="0">
                <a:solidFill>
                  <a:srgbClr val="FF0000"/>
                </a:solidFill>
                <a:latin typeface="UD デジタル 教科書体 NK-R" panose="02020400000000000000" pitchFamily="18" charset="-128"/>
                <a:ea typeface="UD デジタル 教科書体 NK-R" panose="02020400000000000000" pitchFamily="18" charset="-128"/>
              </a:rPr>
              <a:t>A</a:t>
            </a:r>
            <a:r>
              <a:rPr lang="ja-JP" altLang="en-US" sz="2700" dirty="0">
                <a:solidFill>
                  <a:srgbClr val="FF0000"/>
                </a:solidFill>
                <a:latin typeface="UD デジタル 教科書体 NK-R" panose="02020400000000000000" pitchFamily="18" charset="-128"/>
                <a:ea typeface="UD デジタル 教科書体 NK-R" panose="02020400000000000000" pitchFamily="18" charset="-128"/>
              </a:rPr>
              <a:t>日程・・・令和</a:t>
            </a:r>
            <a:r>
              <a:rPr lang="en-US" altLang="ja-JP" sz="2700" dirty="0">
                <a:solidFill>
                  <a:srgbClr val="FF0000"/>
                </a:solidFill>
                <a:latin typeface="UD デジタル 教科書体 NK-R" panose="02020400000000000000" pitchFamily="18" charset="-128"/>
                <a:ea typeface="UD デジタル 教科書体 NK-R" panose="02020400000000000000" pitchFamily="18" charset="-128"/>
              </a:rPr>
              <a:t>7</a:t>
            </a:r>
            <a:r>
              <a:rPr lang="ja-JP" altLang="en-US" sz="2700" dirty="0">
                <a:solidFill>
                  <a:srgbClr val="FF0000"/>
                </a:solidFill>
                <a:latin typeface="UD デジタル 教科書体 NK-R" panose="02020400000000000000" pitchFamily="18" charset="-128"/>
                <a:ea typeface="UD デジタル 教科書体 NK-R" panose="02020400000000000000" pitchFamily="18" charset="-128"/>
              </a:rPr>
              <a:t>年</a:t>
            </a:r>
            <a:r>
              <a:rPr lang="en-US" altLang="ja-JP" sz="2700" dirty="0">
                <a:solidFill>
                  <a:srgbClr val="FF0000"/>
                </a:solidFill>
                <a:latin typeface="UD デジタル 教科書体 NK-R" panose="02020400000000000000" pitchFamily="18" charset="-128"/>
                <a:ea typeface="UD デジタル 教科書体 NK-R" panose="02020400000000000000" pitchFamily="18" charset="-128"/>
              </a:rPr>
              <a:t>12</a:t>
            </a:r>
            <a:r>
              <a:rPr lang="ja-JP" altLang="en-US" sz="2700" dirty="0">
                <a:solidFill>
                  <a:srgbClr val="FF0000"/>
                </a:solidFill>
                <a:latin typeface="UD デジタル 教科書体 NK-R" panose="02020400000000000000" pitchFamily="18" charset="-128"/>
                <a:ea typeface="UD デジタル 教科書体 NK-R" panose="02020400000000000000" pitchFamily="18" charset="-128"/>
              </a:rPr>
              <a:t>月</a:t>
            </a:r>
            <a:r>
              <a:rPr lang="en-US" altLang="ja-JP" sz="2700" dirty="0">
                <a:solidFill>
                  <a:srgbClr val="FF0000"/>
                </a:solidFill>
                <a:latin typeface="UD デジタル 教科書体 NK-R" panose="02020400000000000000" pitchFamily="18" charset="-128"/>
                <a:ea typeface="UD デジタル 教科書体 NK-R" panose="02020400000000000000" pitchFamily="18" charset="-128"/>
              </a:rPr>
              <a:t>8</a:t>
            </a:r>
            <a:r>
              <a:rPr lang="ja-JP" altLang="en-US" sz="2700" dirty="0">
                <a:solidFill>
                  <a:srgbClr val="FF0000"/>
                </a:solidFill>
                <a:latin typeface="UD デジタル 教科書体 NK-R" panose="02020400000000000000" pitchFamily="18" charset="-128"/>
                <a:ea typeface="UD デジタル 教科書体 NK-R" panose="02020400000000000000" pitchFamily="18" charset="-128"/>
              </a:rPr>
              <a:t>日（月）</a:t>
            </a:r>
            <a:r>
              <a:rPr lang="en-US" altLang="ja-JP" sz="2700" dirty="0">
                <a:solidFill>
                  <a:srgbClr val="FF0000"/>
                </a:solidFill>
                <a:latin typeface="UD デジタル 教科書体 NK-R" panose="02020400000000000000" pitchFamily="18" charset="-128"/>
                <a:ea typeface="UD デジタル 教科書体 NK-R" panose="02020400000000000000" pitchFamily="18" charset="-128"/>
              </a:rPr>
              <a:t>17</a:t>
            </a:r>
            <a:r>
              <a:rPr lang="ja-JP" altLang="en-US" sz="2700" dirty="0">
                <a:solidFill>
                  <a:srgbClr val="FF0000"/>
                </a:solidFill>
                <a:latin typeface="UD デジタル 教科書体 NK-R" panose="02020400000000000000" pitchFamily="18" charset="-128"/>
                <a:ea typeface="UD デジタル 教科書体 NK-R" panose="02020400000000000000" pitchFamily="18" charset="-128"/>
              </a:rPr>
              <a:t>：</a:t>
            </a:r>
            <a:r>
              <a:rPr lang="en-US" altLang="ja-JP" sz="2700" dirty="0">
                <a:solidFill>
                  <a:srgbClr val="FF0000"/>
                </a:solidFill>
                <a:latin typeface="UD デジタル 教科書体 NK-R" panose="02020400000000000000" pitchFamily="18" charset="-128"/>
                <a:ea typeface="UD デジタル 教科書体 NK-R" panose="02020400000000000000" pitchFamily="18" charset="-128"/>
              </a:rPr>
              <a:t>00</a:t>
            </a:r>
            <a:r>
              <a:rPr lang="ja-JP" altLang="en-US" sz="2700" dirty="0">
                <a:solidFill>
                  <a:srgbClr val="FF0000"/>
                </a:solidFill>
                <a:latin typeface="UD デジタル 教科書体 NK-R" panose="02020400000000000000" pitchFamily="18" charset="-128"/>
                <a:ea typeface="UD デジタル 教科書体 NK-R" panose="02020400000000000000" pitchFamily="18" charset="-128"/>
              </a:rPr>
              <a:t>　</a:t>
            </a:r>
            <a:endParaRPr lang="en-US" altLang="ja-JP" sz="2700" dirty="0">
              <a:solidFill>
                <a:srgbClr val="FF0000"/>
              </a:solidFill>
              <a:latin typeface="UD デジタル 教科書体 NK-R" panose="02020400000000000000" pitchFamily="18" charset="-128"/>
              <a:ea typeface="UD デジタル 教科書体 NK-R" panose="02020400000000000000" pitchFamily="18" charset="-128"/>
            </a:endParaRPr>
          </a:p>
          <a:p>
            <a:pPr marL="0" indent="0">
              <a:buNone/>
              <a:defRPr/>
            </a:pPr>
            <a:r>
              <a:rPr lang="ja-JP" altLang="en-US" sz="2700" dirty="0">
                <a:solidFill>
                  <a:srgbClr val="FF0000"/>
                </a:solidFill>
                <a:latin typeface="UD デジタル 教科書体 NK-R" panose="02020400000000000000" pitchFamily="18" charset="-128"/>
                <a:ea typeface="UD デジタル 教科書体 NK-R" panose="02020400000000000000" pitchFamily="18" charset="-128"/>
              </a:rPr>
              <a:t>　講義</a:t>
            </a:r>
            <a:r>
              <a:rPr lang="en-US" altLang="ja-JP" sz="2700" dirty="0">
                <a:solidFill>
                  <a:srgbClr val="FF0000"/>
                </a:solidFill>
                <a:latin typeface="UD デジタル 教科書体 NK-R" panose="02020400000000000000" pitchFamily="18" charset="-128"/>
                <a:ea typeface="UD デジタル 教科書体 NK-R" panose="02020400000000000000" pitchFamily="18" charset="-128"/>
              </a:rPr>
              <a:t>B</a:t>
            </a:r>
            <a:r>
              <a:rPr lang="ja-JP" altLang="en-US" sz="2700" dirty="0">
                <a:solidFill>
                  <a:srgbClr val="FF0000"/>
                </a:solidFill>
                <a:latin typeface="UD デジタル 教科書体 NK-R" panose="02020400000000000000" pitchFamily="18" charset="-128"/>
                <a:ea typeface="UD デジタル 教科書体 NK-R" panose="02020400000000000000" pitchFamily="18" charset="-128"/>
              </a:rPr>
              <a:t>日程・・・令和</a:t>
            </a:r>
            <a:r>
              <a:rPr lang="en-US" altLang="ja-JP" sz="2700" dirty="0">
                <a:solidFill>
                  <a:srgbClr val="FF0000"/>
                </a:solidFill>
                <a:latin typeface="UD デジタル 教科書体 NK-R" panose="02020400000000000000" pitchFamily="18" charset="-128"/>
                <a:ea typeface="UD デジタル 教科書体 NK-R" panose="02020400000000000000" pitchFamily="18" charset="-128"/>
              </a:rPr>
              <a:t>7</a:t>
            </a:r>
            <a:r>
              <a:rPr lang="ja-JP" altLang="en-US" sz="2700" dirty="0">
                <a:solidFill>
                  <a:srgbClr val="FF0000"/>
                </a:solidFill>
                <a:latin typeface="UD デジタル 教科書体 NK-R" panose="02020400000000000000" pitchFamily="18" charset="-128"/>
                <a:ea typeface="UD デジタル 教科書体 NK-R" panose="02020400000000000000" pitchFamily="18" charset="-128"/>
              </a:rPr>
              <a:t>年</a:t>
            </a:r>
            <a:r>
              <a:rPr lang="en-US" altLang="ja-JP" sz="2700" dirty="0">
                <a:solidFill>
                  <a:srgbClr val="FF0000"/>
                </a:solidFill>
                <a:latin typeface="UD デジタル 教科書体 NK-R" panose="02020400000000000000" pitchFamily="18" charset="-128"/>
                <a:ea typeface="UD デジタル 教科書体 NK-R" panose="02020400000000000000" pitchFamily="18" charset="-128"/>
              </a:rPr>
              <a:t>12</a:t>
            </a:r>
            <a:r>
              <a:rPr lang="ja-JP" altLang="en-US" sz="2700" dirty="0">
                <a:solidFill>
                  <a:srgbClr val="FF0000"/>
                </a:solidFill>
                <a:latin typeface="UD デジタル 教科書体 NK-R" panose="02020400000000000000" pitchFamily="18" charset="-128"/>
                <a:ea typeface="UD デジタル 教科書体 NK-R" panose="02020400000000000000" pitchFamily="18" charset="-128"/>
              </a:rPr>
              <a:t>月</a:t>
            </a:r>
            <a:r>
              <a:rPr lang="en-US" altLang="ja-JP" sz="2700" dirty="0">
                <a:solidFill>
                  <a:srgbClr val="FF0000"/>
                </a:solidFill>
                <a:latin typeface="UD デジタル 教科書体 NK-R" panose="02020400000000000000" pitchFamily="18" charset="-128"/>
                <a:ea typeface="UD デジタル 教科書体 NK-R" panose="02020400000000000000" pitchFamily="18" charset="-128"/>
              </a:rPr>
              <a:t>9</a:t>
            </a:r>
            <a:r>
              <a:rPr lang="ja-JP" altLang="en-US" sz="2700" dirty="0">
                <a:solidFill>
                  <a:srgbClr val="FF0000"/>
                </a:solidFill>
                <a:latin typeface="UD デジタル 教科書体 NK-R" panose="02020400000000000000" pitchFamily="18" charset="-128"/>
                <a:ea typeface="UD デジタル 教科書体 NK-R" panose="02020400000000000000" pitchFamily="18" charset="-128"/>
              </a:rPr>
              <a:t>日（火）</a:t>
            </a:r>
            <a:r>
              <a:rPr lang="en-US" altLang="ja-JP" sz="2700" dirty="0">
                <a:solidFill>
                  <a:srgbClr val="FF0000"/>
                </a:solidFill>
                <a:latin typeface="UD デジタル 教科書体 NK-R" panose="02020400000000000000" pitchFamily="18" charset="-128"/>
                <a:ea typeface="UD デジタル 教科書体 NK-R" panose="02020400000000000000" pitchFamily="18" charset="-128"/>
              </a:rPr>
              <a:t>17</a:t>
            </a:r>
            <a:r>
              <a:rPr lang="ja-JP" altLang="en-US" sz="2700" dirty="0">
                <a:solidFill>
                  <a:srgbClr val="FF0000"/>
                </a:solidFill>
                <a:latin typeface="UD デジタル 教科書体 NK-R" panose="02020400000000000000" pitchFamily="18" charset="-128"/>
                <a:ea typeface="UD デジタル 教科書体 NK-R" panose="02020400000000000000" pitchFamily="18" charset="-128"/>
              </a:rPr>
              <a:t>：</a:t>
            </a:r>
            <a:r>
              <a:rPr lang="en-US" altLang="ja-JP" sz="2700" dirty="0">
                <a:solidFill>
                  <a:srgbClr val="FF0000"/>
                </a:solidFill>
                <a:latin typeface="UD デジタル 教科書体 NK-R" panose="02020400000000000000" pitchFamily="18" charset="-128"/>
                <a:ea typeface="UD デジタル 教科書体 NK-R" panose="02020400000000000000" pitchFamily="18" charset="-128"/>
              </a:rPr>
              <a:t>00</a:t>
            </a:r>
            <a:r>
              <a:rPr lang="ja-JP" altLang="en-US" sz="2700" dirty="0">
                <a:solidFill>
                  <a:srgbClr val="FF0000"/>
                </a:solidFill>
                <a:latin typeface="UD デジタル 教科書体 NK-R" panose="02020400000000000000" pitchFamily="18" charset="-128"/>
                <a:ea typeface="UD デジタル 教科書体 NK-R" panose="02020400000000000000" pitchFamily="18" charset="-128"/>
              </a:rPr>
              <a:t>　　　　　　　　　　</a:t>
            </a:r>
            <a:endParaRPr lang="en-US" altLang="ja-JP" sz="2700" dirty="0">
              <a:solidFill>
                <a:srgbClr val="FF0000"/>
              </a:solidFill>
              <a:latin typeface="UD デジタル 教科書体 NK-R" panose="02020400000000000000" pitchFamily="18" charset="-128"/>
              <a:ea typeface="UD デジタル 教科書体 NK-R" panose="02020400000000000000" pitchFamily="18" charset="-128"/>
            </a:endParaRPr>
          </a:p>
        </p:txBody>
      </p:sp>
      <p:sp>
        <p:nvSpPr>
          <p:cNvPr id="4" name="フッター プレースホルダー 3">
            <a:extLst>
              <a:ext uri="{FF2B5EF4-FFF2-40B4-BE49-F238E27FC236}">
                <a16:creationId xmlns:a16="http://schemas.microsoft.com/office/drawing/2014/main" id="{168802E2-BD8C-AB5C-6C66-DEFE02058B78}"/>
              </a:ext>
            </a:extLst>
          </p:cNvPr>
          <p:cNvSpPr>
            <a:spLocks noGrp="1"/>
          </p:cNvSpPr>
          <p:nvPr>
            <p:ph type="ftr" sz="quarter" idx="11"/>
          </p:nvPr>
        </p:nvSpPr>
        <p:spPr>
          <a:xfrm>
            <a:off x="3629025" y="6245225"/>
            <a:ext cx="4184104" cy="476250"/>
          </a:xfrm>
        </p:spPr>
        <p:txBody>
          <a:bodyPr/>
          <a:lstStyle/>
          <a:p>
            <a:pPr>
              <a:defRPr/>
            </a:pPr>
            <a:r>
              <a:rPr lang="ja-JP" altLang="en-US" sz="1800" dirty="0">
                <a:latin typeface="UD デジタル 教科書体 NK-R" panose="02020400000000000000" pitchFamily="18" charset="-128"/>
                <a:ea typeface="UD デジタル 教科書体 NK-R" panose="02020400000000000000" pitchFamily="18" charset="-128"/>
              </a:rPr>
              <a:t>困ったらここに電話　</a:t>
            </a:r>
            <a:r>
              <a:rPr lang="en-US" altLang="ja-JP" sz="1800" dirty="0">
                <a:latin typeface="UD デジタル 教科書体 NK-R" panose="02020400000000000000" pitchFamily="18" charset="-128"/>
                <a:ea typeface="UD デジタル 教科書体 NK-R" panose="02020400000000000000" pitchFamily="18" charset="-128"/>
              </a:rPr>
              <a:t>080-4218-0920</a:t>
            </a:r>
            <a:endParaRPr lang="ja-JP" altLang="en-US" sz="1800" dirty="0">
              <a:latin typeface="UD デジタル 教科書体 NK-R" panose="02020400000000000000" pitchFamily="18" charset="-128"/>
              <a:ea typeface="UD デジタル 教科書体 NK-R" panose="02020400000000000000" pitchFamily="18" charset="-128"/>
            </a:endParaRPr>
          </a:p>
        </p:txBody>
      </p:sp>
      <p:sp>
        <p:nvSpPr>
          <p:cNvPr id="6" name="タイトル 2">
            <a:extLst>
              <a:ext uri="{FF2B5EF4-FFF2-40B4-BE49-F238E27FC236}">
                <a16:creationId xmlns:a16="http://schemas.microsoft.com/office/drawing/2014/main" id="{F43CFFDB-CB27-A66C-3923-151A2A160BEE}"/>
              </a:ext>
            </a:extLst>
          </p:cNvPr>
          <p:cNvSpPr>
            <a:spLocks noGrp="1"/>
          </p:cNvSpPr>
          <p:nvPr>
            <p:ph type="title"/>
          </p:nvPr>
        </p:nvSpPr>
        <p:spPr>
          <a:xfrm>
            <a:off x="962025" y="274638"/>
            <a:ext cx="8229600" cy="1143000"/>
          </a:xfrm>
        </p:spPr>
        <p:txBody>
          <a:bodyPr/>
          <a:lstStyle/>
          <a:p>
            <a:r>
              <a:rPr lang="ja-JP" altLang="en-US" dirty="0">
                <a:latin typeface="UD デジタル 教科書体 NK-R" panose="02020400000000000000" pitchFamily="18" charset="-128"/>
                <a:ea typeface="UD デジタル 教科書体 NK-R" panose="02020400000000000000" pitchFamily="18" charset="-128"/>
              </a:rPr>
              <a:t>（４）講義レポート</a:t>
            </a:r>
            <a:endParaRPr kumimoji="1" lang="ja-JP" altLang="en-US" dirty="0">
              <a:latin typeface="UD デジタル 教科書体 NK-R" panose="02020400000000000000" pitchFamily="18" charset="-128"/>
              <a:ea typeface="UD デジタル 教科書体 NK-R" panose="02020400000000000000" pitchFamily="18" charset="-128"/>
            </a:endParaRPr>
          </a:p>
        </p:txBody>
      </p:sp>
    </p:spTree>
  </p:cSld>
  <p:clrMapOvr>
    <a:masterClrMapping/>
  </p:clrMapOvr>
  <p:transition spd="slow" advClick="0" advTm="13000"/>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a:extLst>
              <a:ext uri="{FF2B5EF4-FFF2-40B4-BE49-F238E27FC236}">
                <a16:creationId xmlns:a16="http://schemas.microsoft.com/office/drawing/2014/main" id="{9F83AFA7-5A17-975D-DCAD-045CF9728472}"/>
              </a:ext>
            </a:extLst>
          </p:cNvPr>
          <p:cNvSpPr>
            <a:spLocks noGrp="1"/>
          </p:cNvSpPr>
          <p:nvPr>
            <p:ph idx="1"/>
          </p:nvPr>
        </p:nvSpPr>
        <p:spPr>
          <a:xfrm>
            <a:off x="1133475" y="1223170"/>
            <a:ext cx="7886700" cy="1774825"/>
          </a:xfrm>
        </p:spPr>
        <p:txBody>
          <a:bodyPr>
            <a:noAutofit/>
          </a:bodyPr>
          <a:lstStyle/>
          <a:p>
            <a:pPr marL="0" indent="0">
              <a:buNone/>
              <a:defRPr/>
            </a:pPr>
            <a:r>
              <a:rPr lang="ja-JP" altLang="en-US" sz="2700" dirty="0">
                <a:latin typeface="UD デジタル 教科書体 NK-R" panose="02020400000000000000" pitchFamily="18" charset="-128"/>
                <a:ea typeface="UD デジタル 教科書体 NK-R" panose="02020400000000000000" pitchFamily="18" charset="-128"/>
              </a:rPr>
              <a:t>講義の題名（講義で学んだこと）と受講番号、氏名を書き出しに入れてください。</a:t>
            </a:r>
            <a:endParaRPr lang="en-US" altLang="ja-JP" sz="2700" dirty="0">
              <a:latin typeface="BIZ UDゴシック" panose="020B0400000000000000" pitchFamily="49" charset="-128"/>
              <a:ea typeface="BIZ UDゴシック" panose="020B0400000000000000" pitchFamily="49" charset="-128"/>
            </a:endParaRPr>
          </a:p>
          <a:p>
            <a:pPr marL="0" indent="0">
              <a:buNone/>
              <a:defRPr/>
            </a:pPr>
            <a:endParaRPr lang="en-US" altLang="ja-JP" sz="3600" dirty="0">
              <a:latin typeface="BIZ UDゴシック" panose="020B0400000000000000" pitchFamily="49" charset="-128"/>
              <a:ea typeface="BIZ UDゴシック" panose="020B0400000000000000" pitchFamily="49" charset="-128"/>
            </a:endParaRPr>
          </a:p>
          <a:p>
            <a:pPr marL="0" indent="0">
              <a:buNone/>
              <a:defRPr/>
            </a:pPr>
            <a:endParaRPr lang="en-US" altLang="ja-JP" sz="1050" dirty="0">
              <a:latin typeface="BIZ UDゴシック" panose="020B0400000000000000" pitchFamily="49" charset="-128"/>
              <a:ea typeface="BIZ UDゴシック" panose="020B0400000000000000" pitchFamily="49" charset="-128"/>
            </a:endParaRPr>
          </a:p>
        </p:txBody>
      </p:sp>
      <p:pic>
        <p:nvPicPr>
          <p:cNvPr id="43012" name="図 6">
            <a:extLst>
              <a:ext uri="{FF2B5EF4-FFF2-40B4-BE49-F238E27FC236}">
                <a16:creationId xmlns:a16="http://schemas.microsoft.com/office/drawing/2014/main" id="{1FC475BA-8D8E-266B-BB6D-57408D82F1B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92450" y="2621756"/>
            <a:ext cx="5843587" cy="2649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フッター プレースホルダー 3">
            <a:extLst>
              <a:ext uri="{FF2B5EF4-FFF2-40B4-BE49-F238E27FC236}">
                <a16:creationId xmlns:a16="http://schemas.microsoft.com/office/drawing/2014/main" id="{71BD6289-D949-4F94-5101-F0FB586BADBE}"/>
              </a:ext>
            </a:extLst>
          </p:cNvPr>
          <p:cNvSpPr>
            <a:spLocks noGrp="1"/>
          </p:cNvSpPr>
          <p:nvPr>
            <p:ph type="ftr" sz="quarter" idx="11"/>
          </p:nvPr>
        </p:nvSpPr>
        <p:spPr>
          <a:xfrm>
            <a:off x="3629025" y="6245225"/>
            <a:ext cx="4184104" cy="476250"/>
          </a:xfrm>
        </p:spPr>
        <p:txBody>
          <a:bodyPr/>
          <a:lstStyle/>
          <a:p>
            <a:pPr>
              <a:defRPr/>
            </a:pPr>
            <a:r>
              <a:rPr lang="ja-JP" altLang="en-US" sz="1800" dirty="0">
                <a:latin typeface="UD デジタル 教科書体 NK-R" panose="02020400000000000000" pitchFamily="18" charset="-128"/>
                <a:ea typeface="UD デジタル 教科書体 NK-R" panose="02020400000000000000" pitchFamily="18" charset="-128"/>
              </a:rPr>
              <a:t>困ったらここに電話　</a:t>
            </a:r>
            <a:r>
              <a:rPr lang="en-US" altLang="ja-JP" sz="1800" dirty="0">
                <a:latin typeface="UD デジタル 教科書体 NK-R" panose="02020400000000000000" pitchFamily="18" charset="-128"/>
                <a:ea typeface="UD デジタル 教科書体 NK-R" panose="02020400000000000000" pitchFamily="18" charset="-128"/>
              </a:rPr>
              <a:t>080-4218-0920</a:t>
            </a:r>
            <a:endParaRPr lang="ja-JP" altLang="en-US" sz="1800" dirty="0">
              <a:latin typeface="UD デジタル 教科書体 NK-R" panose="02020400000000000000" pitchFamily="18" charset="-128"/>
              <a:ea typeface="UD デジタル 教科書体 NK-R" panose="02020400000000000000" pitchFamily="18" charset="-128"/>
            </a:endParaRPr>
          </a:p>
        </p:txBody>
      </p:sp>
      <p:sp>
        <p:nvSpPr>
          <p:cNvPr id="6" name="タイトル 2">
            <a:extLst>
              <a:ext uri="{FF2B5EF4-FFF2-40B4-BE49-F238E27FC236}">
                <a16:creationId xmlns:a16="http://schemas.microsoft.com/office/drawing/2014/main" id="{8DE206B2-AC27-DBD4-C8AB-C9FFD6C9E592}"/>
              </a:ext>
            </a:extLst>
          </p:cNvPr>
          <p:cNvSpPr>
            <a:spLocks noGrp="1"/>
          </p:cNvSpPr>
          <p:nvPr>
            <p:ph type="title"/>
          </p:nvPr>
        </p:nvSpPr>
        <p:spPr>
          <a:xfrm>
            <a:off x="962025" y="274638"/>
            <a:ext cx="8229600" cy="1143000"/>
          </a:xfrm>
        </p:spPr>
        <p:txBody>
          <a:bodyPr/>
          <a:lstStyle/>
          <a:p>
            <a:r>
              <a:rPr lang="ja-JP" altLang="en-US" dirty="0">
                <a:latin typeface="UD デジタル 教科書体 NK-R" panose="02020400000000000000" pitchFamily="18" charset="-128"/>
                <a:ea typeface="UD デジタル 教科書体 NK-R" panose="02020400000000000000" pitchFamily="18" charset="-128"/>
              </a:rPr>
              <a:t>（４）講義レポート</a:t>
            </a:r>
            <a:endParaRPr kumimoji="1" lang="ja-JP" altLang="en-US" dirty="0">
              <a:latin typeface="UD デジタル 教科書体 NK-R" panose="02020400000000000000" pitchFamily="18" charset="-128"/>
              <a:ea typeface="UD デジタル 教科書体 NK-R" panose="02020400000000000000" pitchFamily="18" charset="-128"/>
            </a:endParaRPr>
          </a:p>
        </p:txBody>
      </p:sp>
    </p:spTree>
  </p:cSld>
  <p:clrMapOvr>
    <a:masterClrMapping/>
  </p:clrMapOvr>
  <p:transition spd="slow" advClick="0" advTm="13000"/>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a:extLst>
              <a:ext uri="{FF2B5EF4-FFF2-40B4-BE49-F238E27FC236}">
                <a16:creationId xmlns:a16="http://schemas.microsoft.com/office/drawing/2014/main" id="{D49A2450-8873-FDC8-4106-07D2C1DB04FD}"/>
              </a:ext>
            </a:extLst>
          </p:cNvPr>
          <p:cNvSpPr>
            <a:spLocks noGrp="1"/>
          </p:cNvSpPr>
          <p:nvPr>
            <p:ph idx="1"/>
          </p:nvPr>
        </p:nvSpPr>
        <p:spPr>
          <a:xfrm>
            <a:off x="1133475" y="1654176"/>
            <a:ext cx="7886700" cy="2566913"/>
          </a:xfrm>
        </p:spPr>
        <p:txBody>
          <a:bodyPr>
            <a:noAutofit/>
          </a:bodyPr>
          <a:lstStyle/>
          <a:p>
            <a:pPr marL="0" indent="0">
              <a:buNone/>
              <a:defRPr/>
            </a:pPr>
            <a:r>
              <a:rPr lang="ja-JP" altLang="en-US" sz="3000" dirty="0">
                <a:latin typeface="BIZ UDゴシック" panose="020B0400000000000000" pitchFamily="49" charset="-128"/>
                <a:ea typeface="BIZ UDゴシック" panose="020B0400000000000000" pitchFamily="49" charset="-128"/>
              </a:rPr>
              <a:t>ファイル名：</a:t>
            </a:r>
            <a:endParaRPr lang="en-US" altLang="ja-JP" sz="3000" dirty="0">
              <a:latin typeface="BIZ UDゴシック" panose="020B0400000000000000" pitchFamily="49" charset="-128"/>
              <a:ea typeface="BIZ UDゴシック" panose="020B0400000000000000" pitchFamily="49" charset="-128"/>
            </a:endParaRPr>
          </a:p>
          <a:p>
            <a:pPr marL="0" indent="0">
              <a:buNone/>
              <a:defRPr/>
            </a:pPr>
            <a:r>
              <a:rPr lang="ja-JP" altLang="en-US" sz="3000" dirty="0">
                <a:latin typeface="BIZ UDゴシック" panose="020B0400000000000000" pitchFamily="49" charset="-128"/>
                <a:ea typeface="BIZ UDゴシック" panose="020B0400000000000000" pitchFamily="49" charset="-128"/>
              </a:rPr>
              <a:t>サ更レポート＋受講番号（数字のみ）＋氏名</a:t>
            </a:r>
            <a:endParaRPr lang="en-US" altLang="ja-JP" sz="3000" dirty="0">
              <a:latin typeface="BIZ UDゴシック" panose="020B0400000000000000" pitchFamily="49" charset="-128"/>
              <a:ea typeface="BIZ UDゴシック" panose="020B0400000000000000" pitchFamily="49" charset="-128"/>
            </a:endParaRPr>
          </a:p>
          <a:p>
            <a:pPr marL="0" indent="0">
              <a:buNone/>
              <a:defRPr/>
            </a:pPr>
            <a:r>
              <a:rPr lang="ja-JP" altLang="en-US" sz="3000" dirty="0">
                <a:latin typeface="BIZ UDゴシック" panose="020B0400000000000000" pitchFamily="49" charset="-128"/>
                <a:ea typeface="BIZ UDゴシック" panose="020B0400000000000000" pitchFamily="49" charset="-128"/>
              </a:rPr>
              <a:t>例：サ更レポート</a:t>
            </a:r>
            <a:r>
              <a:rPr lang="en-US" altLang="ja-JP" sz="3000" dirty="0">
                <a:latin typeface="BIZ UDゴシック" panose="020B0400000000000000" pitchFamily="49" charset="-128"/>
                <a:ea typeface="BIZ UDゴシック" panose="020B0400000000000000" pitchFamily="49" charset="-128"/>
              </a:rPr>
              <a:t>7000</a:t>
            </a:r>
            <a:r>
              <a:rPr lang="ja-JP" altLang="en-US" sz="3000" dirty="0">
                <a:latin typeface="BIZ UDゴシック" panose="020B0400000000000000" pitchFamily="49" charset="-128"/>
                <a:ea typeface="BIZ UDゴシック" panose="020B0400000000000000" pitchFamily="49" charset="-128"/>
              </a:rPr>
              <a:t>福祉太郎）</a:t>
            </a:r>
            <a:endParaRPr lang="en-US" altLang="ja-JP" sz="3000" dirty="0">
              <a:latin typeface="BIZ UDゴシック" panose="020B0400000000000000" pitchFamily="49" charset="-128"/>
              <a:ea typeface="BIZ UDゴシック" panose="020B0400000000000000" pitchFamily="49" charset="-128"/>
            </a:endParaRPr>
          </a:p>
          <a:p>
            <a:pPr marL="0" indent="0">
              <a:buNone/>
              <a:defRPr/>
            </a:pPr>
            <a:r>
              <a:rPr lang="ja-JP" altLang="en-US" sz="3000" dirty="0">
                <a:latin typeface="BIZ UDゴシック" panose="020B0400000000000000" pitchFamily="49" charset="-128"/>
                <a:ea typeface="BIZ UDゴシック" panose="020B0400000000000000" pitchFamily="49" charset="-128"/>
              </a:rPr>
              <a:t>（</a:t>
            </a:r>
            <a:r>
              <a:rPr lang="en-US" altLang="ja-JP" sz="3000" dirty="0">
                <a:latin typeface="BIZ UDゴシック" panose="020B0400000000000000" pitchFamily="49" charset="-128"/>
                <a:ea typeface="BIZ UDゴシック" panose="020B0400000000000000" pitchFamily="49" charset="-128"/>
              </a:rPr>
              <a:t>PDF</a:t>
            </a:r>
            <a:r>
              <a:rPr lang="ja-JP" altLang="en-US" sz="3000" dirty="0">
                <a:latin typeface="BIZ UDゴシック" panose="020B0400000000000000" pitchFamily="49" charset="-128"/>
                <a:ea typeface="BIZ UDゴシック" panose="020B0400000000000000" pitchFamily="49" charset="-128"/>
              </a:rPr>
              <a:t>で添付してください）</a:t>
            </a:r>
            <a:endParaRPr lang="en-US" altLang="ja-JP" sz="3000" dirty="0">
              <a:latin typeface="BIZ UDゴシック" panose="020B0400000000000000" pitchFamily="49" charset="-128"/>
              <a:ea typeface="BIZ UDゴシック" panose="020B0400000000000000" pitchFamily="49" charset="-128"/>
            </a:endParaRPr>
          </a:p>
          <a:p>
            <a:pPr marL="0" indent="0">
              <a:buNone/>
              <a:defRPr/>
            </a:pPr>
            <a:endParaRPr lang="en-US" altLang="ja-JP" sz="1050" dirty="0">
              <a:latin typeface="BIZ UDゴシック" panose="020B0400000000000000" pitchFamily="49" charset="-128"/>
              <a:ea typeface="BIZ UDゴシック" panose="020B0400000000000000" pitchFamily="49" charset="-128"/>
            </a:endParaRPr>
          </a:p>
        </p:txBody>
      </p:sp>
      <p:sp>
        <p:nvSpPr>
          <p:cNvPr id="4" name="フッター プレースホルダー 3">
            <a:extLst>
              <a:ext uri="{FF2B5EF4-FFF2-40B4-BE49-F238E27FC236}">
                <a16:creationId xmlns:a16="http://schemas.microsoft.com/office/drawing/2014/main" id="{D8FEEA52-0556-A35E-B061-E7D15EF0D47B}"/>
              </a:ext>
            </a:extLst>
          </p:cNvPr>
          <p:cNvSpPr>
            <a:spLocks noGrp="1"/>
          </p:cNvSpPr>
          <p:nvPr>
            <p:ph type="ftr" sz="quarter" idx="11"/>
          </p:nvPr>
        </p:nvSpPr>
        <p:spPr>
          <a:xfrm>
            <a:off x="3708673" y="5949280"/>
            <a:ext cx="4256112" cy="476250"/>
          </a:xfrm>
        </p:spPr>
        <p:txBody>
          <a:bodyPr/>
          <a:lstStyle/>
          <a:p>
            <a:pPr>
              <a:defRPr/>
            </a:pPr>
            <a:r>
              <a:rPr lang="ja-JP" altLang="en-US" sz="1800" dirty="0">
                <a:latin typeface="UD デジタル 教科書体 NK-R" panose="02020400000000000000" pitchFamily="18" charset="-128"/>
                <a:ea typeface="UD デジタル 教科書体 NK-R" panose="02020400000000000000" pitchFamily="18" charset="-128"/>
              </a:rPr>
              <a:t>困ったらここに電話　</a:t>
            </a:r>
            <a:r>
              <a:rPr lang="en-US" altLang="ja-JP" sz="1800" dirty="0">
                <a:latin typeface="UD デジタル 教科書体 NK-R" panose="02020400000000000000" pitchFamily="18" charset="-128"/>
                <a:ea typeface="UD デジタル 教科書体 NK-R" panose="02020400000000000000" pitchFamily="18" charset="-128"/>
              </a:rPr>
              <a:t>080-4218-0920</a:t>
            </a:r>
            <a:endParaRPr lang="ja-JP" altLang="en-US" sz="1800" dirty="0">
              <a:latin typeface="UD デジタル 教科書体 NK-R" panose="02020400000000000000" pitchFamily="18" charset="-128"/>
              <a:ea typeface="UD デジタル 教科書体 NK-R" panose="02020400000000000000" pitchFamily="18" charset="-128"/>
            </a:endParaRPr>
          </a:p>
        </p:txBody>
      </p:sp>
      <p:sp>
        <p:nvSpPr>
          <p:cNvPr id="6" name="タイトル 2">
            <a:extLst>
              <a:ext uri="{FF2B5EF4-FFF2-40B4-BE49-F238E27FC236}">
                <a16:creationId xmlns:a16="http://schemas.microsoft.com/office/drawing/2014/main" id="{03BD21FF-D176-1A69-EB6C-27CE0D9A4DB2}"/>
              </a:ext>
            </a:extLst>
          </p:cNvPr>
          <p:cNvSpPr>
            <a:spLocks noGrp="1"/>
          </p:cNvSpPr>
          <p:nvPr>
            <p:ph type="title"/>
          </p:nvPr>
        </p:nvSpPr>
        <p:spPr>
          <a:xfrm>
            <a:off x="962025" y="274638"/>
            <a:ext cx="8229600" cy="1143000"/>
          </a:xfrm>
        </p:spPr>
        <p:txBody>
          <a:bodyPr/>
          <a:lstStyle/>
          <a:p>
            <a:r>
              <a:rPr lang="ja-JP" altLang="en-US" dirty="0">
                <a:latin typeface="UD デジタル 教科書体 NK-R" panose="02020400000000000000" pitchFamily="18" charset="-128"/>
                <a:ea typeface="UD デジタル 教科書体 NK-R" panose="02020400000000000000" pitchFamily="18" charset="-128"/>
              </a:rPr>
              <a:t>（４）講義レポート</a:t>
            </a:r>
            <a:endParaRPr kumimoji="1" lang="ja-JP" altLang="en-US" dirty="0">
              <a:latin typeface="UD デジタル 教科書体 NK-R" panose="02020400000000000000" pitchFamily="18" charset="-128"/>
              <a:ea typeface="UD デジタル 教科書体 NK-R" panose="02020400000000000000" pitchFamily="18" charset="-128"/>
            </a:endParaRPr>
          </a:p>
        </p:txBody>
      </p:sp>
    </p:spTree>
  </p:cSld>
  <p:clrMapOvr>
    <a:masterClrMapping/>
  </p:clrMapOvr>
  <p:transition spd="slow" advClick="0" advTm="13000"/>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テキスト ボックス 4">
            <a:extLst>
              <a:ext uri="{FF2B5EF4-FFF2-40B4-BE49-F238E27FC236}">
                <a16:creationId xmlns:a16="http://schemas.microsoft.com/office/drawing/2014/main" id="{A8611AB2-2DEF-4364-D711-2E94DC6ACD86}"/>
              </a:ext>
            </a:extLst>
          </p:cNvPr>
          <p:cNvSpPr txBox="1"/>
          <p:nvPr/>
        </p:nvSpPr>
        <p:spPr>
          <a:xfrm>
            <a:off x="804863" y="1916832"/>
            <a:ext cx="8543925" cy="2433680"/>
          </a:xfrm>
          <a:prstGeom prst="rect">
            <a:avLst/>
          </a:prstGeom>
          <a:noFill/>
        </p:spPr>
        <p:txBody>
          <a:bodyPr>
            <a:spAutoFit/>
          </a:bodyPr>
          <a:lstStyle/>
          <a:p>
            <a:pPr indent="419100" algn="just">
              <a:lnSpc>
                <a:spcPct val="150000"/>
              </a:lnSpc>
              <a:defRPr/>
            </a:pPr>
            <a:r>
              <a:rPr lang="ja-JP" altLang="en-US" sz="2800" kern="100" dirty="0">
                <a:latin typeface="UD デジタル 教科書体 NK-R" panose="02020400000000000000" pitchFamily="18" charset="-128"/>
                <a:ea typeface="UD デジタル 教科書体 NK-R" panose="02020400000000000000" pitchFamily="18" charset="-128"/>
                <a:cs typeface="TmsRmn"/>
              </a:rPr>
              <a:t>○「研修アンケート」</a:t>
            </a:r>
            <a:r>
              <a:rPr lang="en-US" altLang="ja-JP" sz="2800" kern="100" dirty="0">
                <a:latin typeface="UD デジタル 教科書体 NK-R" panose="02020400000000000000" pitchFamily="18" charset="-128"/>
                <a:ea typeface="UD デジタル 教科書体 NK-R" panose="02020400000000000000" pitchFamily="18" charset="-128"/>
                <a:cs typeface="TmsRmn"/>
              </a:rPr>
              <a:t>URL</a:t>
            </a:r>
            <a:r>
              <a:rPr lang="ja-JP" altLang="en-US" sz="2800" kern="100" dirty="0">
                <a:latin typeface="UD デジタル 教科書体 NK-R" panose="02020400000000000000" pitchFamily="18" charset="-128"/>
                <a:ea typeface="UD デジタル 教科書体 NK-R" panose="02020400000000000000" pitchFamily="18" charset="-128"/>
                <a:cs typeface="TmsRmn"/>
              </a:rPr>
              <a:t>は</a:t>
            </a:r>
            <a:r>
              <a:rPr lang="ja-JP" altLang="en-US" sz="2800" u="sng" kern="100" dirty="0">
                <a:latin typeface="UD デジタル 教科書体 NK-R" panose="02020400000000000000" pitchFamily="18" charset="-128"/>
                <a:ea typeface="UD デジタル 教科書体 NK-R" panose="02020400000000000000" pitchFamily="18" charset="-128"/>
                <a:cs typeface="TmsRmn"/>
              </a:rPr>
              <a:t>演習</a:t>
            </a:r>
            <a:r>
              <a:rPr lang="en-US" altLang="ja-JP" sz="2800" u="sng" kern="100" dirty="0">
                <a:latin typeface="UD デジタル 教科書体 NK-R" panose="02020400000000000000" pitchFamily="18" charset="-128"/>
                <a:ea typeface="UD デジタル 教科書体 NK-R" panose="02020400000000000000" pitchFamily="18" charset="-128"/>
                <a:cs typeface="TmsRmn"/>
              </a:rPr>
              <a:t>2</a:t>
            </a:r>
            <a:r>
              <a:rPr lang="ja-JP" altLang="en-US" sz="2800" u="sng" kern="100" dirty="0">
                <a:latin typeface="UD デジタル 教科書体 NK-R" panose="02020400000000000000" pitchFamily="18" charset="-128"/>
                <a:ea typeface="UD デジタル 教科書体 NK-R" panose="02020400000000000000" pitchFamily="18" charset="-128"/>
                <a:cs typeface="TmsRmn"/>
              </a:rPr>
              <a:t>日目</a:t>
            </a:r>
            <a:r>
              <a:rPr lang="ja-JP" altLang="en-US" sz="2800" kern="100" dirty="0">
                <a:latin typeface="UD デジタル 教科書体 NK-R" panose="02020400000000000000" pitchFamily="18" charset="-128"/>
                <a:ea typeface="UD デジタル 教科書体 NK-R" panose="02020400000000000000" pitchFamily="18" charset="-128"/>
                <a:cs typeface="TmsRmn"/>
              </a:rPr>
              <a:t>にメールでお知らせします。演習会場で二次元コードも掲示します。ご利用ください。</a:t>
            </a:r>
            <a:endParaRPr lang="en-US" altLang="ja-JP" sz="2800" kern="100" dirty="0">
              <a:latin typeface="UD デジタル 教科書体 NK-R" panose="02020400000000000000" pitchFamily="18" charset="-128"/>
              <a:ea typeface="UD デジタル 教科書体 NK-R" panose="02020400000000000000" pitchFamily="18" charset="-128"/>
              <a:cs typeface="TmsRmn"/>
            </a:endParaRPr>
          </a:p>
          <a:p>
            <a:pPr indent="419100" algn="just">
              <a:lnSpc>
                <a:spcPct val="150000"/>
              </a:lnSpc>
              <a:defRPr/>
            </a:pPr>
            <a:r>
              <a:rPr lang="ja-JP" altLang="en-US" sz="2100" kern="100" dirty="0">
                <a:latin typeface="BIZ UDPゴシック" panose="020B0400000000000000" pitchFamily="50" charset="-128"/>
                <a:ea typeface="BIZ UDPゴシック" panose="020B0400000000000000" pitchFamily="50" charset="-128"/>
                <a:cs typeface="TmsRmn"/>
              </a:rPr>
              <a:t>　　</a:t>
            </a:r>
            <a:endParaRPr lang="en-US" altLang="ja-JP" sz="2100" u="sng" kern="100" dirty="0">
              <a:latin typeface="BIZ UDPゴシック" panose="020B0400000000000000" pitchFamily="50" charset="-128"/>
              <a:ea typeface="BIZ UDPゴシック" panose="020B0400000000000000" pitchFamily="50" charset="-128"/>
              <a:cs typeface="TmsRmn"/>
            </a:endParaRPr>
          </a:p>
        </p:txBody>
      </p:sp>
      <p:sp>
        <p:nvSpPr>
          <p:cNvPr id="4" name="フッター プレースホルダー 3">
            <a:extLst>
              <a:ext uri="{FF2B5EF4-FFF2-40B4-BE49-F238E27FC236}">
                <a16:creationId xmlns:a16="http://schemas.microsoft.com/office/drawing/2014/main" id="{A5D3B708-C8A8-51D1-4C45-B54BF7B19C81}"/>
              </a:ext>
            </a:extLst>
          </p:cNvPr>
          <p:cNvSpPr>
            <a:spLocks noGrp="1"/>
          </p:cNvSpPr>
          <p:nvPr>
            <p:ph type="ftr" sz="quarter" idx="11"/>
          </p:nvPr>
        </p:nvSpPr>
        <p:spPr>
          <a:xfrm>
            <a:off x="3533776" y="5624514"/>
            <a:ext cx="5140325" cy="396775"/>
          </a:xfrm>
        </p:spPr>
        <p:txBody>
          <a:bodyPr/>
          <a:lstStyle/>
          <a:p>
            <a:pPr>
              <a:defRPr/>
            </a:pPr>
            <a:r>
              <a:rPr lang="ja-JP" altLang="en-US" sz="1800" dirty="0">
                <a:latin typeface="UD デジタル 教科書体 NK-R" panose="02020400000000000000" pitchFamily="18" charset="-128"/>
                <a:ea typeface="UD デジタル 教科書体 NK-R" panose="02020400000000000000" pitchFamily="18" charset="-128"/>
              </a:rPr>
              <a:t>困ったらここに電話　</a:t>
            </a:r>
            <a:r>
              <a:rPr lang="en-US" altLang="ja-JP" sz="1800" dirty="0">
                <a:latin typeface="UD デジタル 教科書体 NK-R" panose="02020400000000000000" pitchFamily="18" charset="-128"/>
                <a:ea typeface="UD デジタル 教科書体 NK-R" panose="02020400000000000000" pitchFamily="18" charset="-128"/>
              </a:rPr>
              <a:t>080-4218-0920</a:t>
            </a:r>
            <a:endParaRPr lang="ja-JP" altLang="en-US" sz="1800" dirty="0">
              <a:latin typeface="UD デジタル 教科書体 NK-R" panose="02020400000000000000" pitchFamily="18" charset="-128"/>
              <a:ea typeface="UD デジタル 教科書体 NK-R" panose="02020400000000000000" pitchFamily="18" charset="-128"/>
            </a:endParaRPr>
          </a:p>
        </p:txBody>
      </p:sp>
      <p:sp>
        <p:nvSpPr>
          <p:cNvPr id="6" name="タイトル 5">
            <a:extLst>
              <a:ext uri="{FF2B5EF4-FFF2-40B4-BE49-F238E27FC236}">
                <a16:creationId xmlns:a16="http://schemas.microsoft.com/office/drawing/2014/main" id="{427B043C-2649-BB76-6067-79A2E2A19622}"/>
              </a:ext>
            </a:extLst>
          </p:cNvPr>
          <p:cNvSpPr>
            <a:spLocks noGrp="1"/>
          </p:cNvSpPr>
          <p:nvPr>
            <p:ph type="title"/>
          </p:nvPr>
        </p:nvSpPr>
        <p:spPr/>
        <p:txBody>
          <a:bodyPr/>
          <a:lstStyle/>
          <a:p>
            <a:r>
              <a:rPr lang="ja-JP" altLang="en-US" dirty="0">
                <a:latin typeface="UD デジタル 教科書体 NK-R" panose="02020400000000000000" pitchFamily="18" charset="-128"/>
                <a:ea typeface="UD デジタル 教科書体 NK-R" panose="02020400000000000000" pitchFamily="18" charset="-128"/>
              </a:rPr>
              <a:t>（５）研修アンケート</a:t>
            </a:r>
            <a:endParaRPr kumimoji="1" lang="ja-JP" altLang="en-US" dirty="0">
              <a:latin typeface="UD デジタル 教科書体 NK-R" panose="02020400000000000000" pitchFamily="18" charset="-128"/>
              <a:ea typeface="UD デジタル 教科書体 NK-R" panose="02020400000000000000" pitchFamily="18" charset="-128"/>
            </a:endParaRPr>
          </a:p>
        </p:txBody>
      </p:sp>
    </p:spTree>
  </p:cSld>
  <p:clrMapOvr>
    <a:masterClrMapping/>
  </p:clrMapOvr>
  <p:transition spd="slow" advClick="0" advTm="13000"/>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1BE3ABD9-FA6A-4542-851D-09F569CA9C28}"/>
              </a:ext>
            </a:extLst>
          </p:cNvPr>
          <p:cNvSpPr>
            <a:spLocks noGrp="1"/>
          </p:cNvSpPr>
          <p:nvPr>
            <p:ph type="title"/>
          </p:nvPr>
        </p:nvSpPr>
        <p:spPr>
          <a:xfrm>
            <a:off x="2016485" y="2636912"/>
            <a:ext cx="6120680" cy="1362075"/>
          </a:xfrm>
        </p:spPr>
        <p:txBody>
          <a:bodyPr/>
          <a:lstStyle/>
          <a:p>
            <a:pPr algn="ctr"/>
            <a:r>
              <a:rPr lang="ja-JP" altLang="en-US" sz="4800" b="0" dirty="0">
                <a:latin typeface="UD デジタル 教科書体 NP-R" panose="02020400000000000000" pitchFamily="18" charset="-128"/>
                <a:ea typeface="UD デジタル 教科書体 NP-R" panose="02020400000000000000" pitchFamily="18" charset="-128"/>
              </a:rPr>
              <a:t>研修</a:t>
            </a:r>
            <a:r>
              <a:rPr kumimoji="1" lang="ja-JP" altLang="en-US" sz="4800" b="0" dirty="0">
                <a:latin typeface="UD デジタル 教科書体 NP-R" panose="02020400000000000000" pitchFamily="18" charset="-128"/>
                <a:ea typeface="UD デジタル 教科書体 NP-R" panose="02020400000000000000" pitchFamily="18" charset="-128"/>
              </a:rPr>
              <a:t>ガイダンス</a:t>
            </a:r>
          </a:p>
        </p:txBody>
      </p:sp>
      <p:sp>
        <p:nvSpPr>
          <p:cNvPr id="4" name="スライド番号プレースホルダー 3">
            <a:extLst>
              <a:ext uri="{FF2B5EF4-FFF2-40B4-BE49-F238E27FC236}">
                <a16:creationId xmlns:a16="http://schemas.microsoft.com/office/drawing/2014/main" id="{5309D669-3296-4FF9-ABEC-DFAC7CFABFDC}"/>
              </a:ext>
            </a:extLst>
          </p:cNvPr>
          <p:cNvSpPr>
            <a:spLocks noGrp="1"/>
          </p:cNvSpPr>
          <p:nvPr>
            <p:ph type="sldNum" sz="quarter" idx="12"/>
          </p:nvPr>
        </p:nvSpPr>
        <p:spPr/>
        <p:txBody>
          <a:bodyPr/>
          <a:lstStyle/>
          <a:p>
            <a:pPr>
              <a:defRPr/>
            </a:pPr>
            <a:fld id="{EE008A23-B088-4E35-803D-83AB3DFD3188}" type="slidenum">
              <a:rPr lang="en-US" altLang="ja-JP" smtClean="0"/>
              <a:pPr>
                <a:defRPr/>
              </a:pPr>
              <a:t>2</a:t>
            </a:fld>
            <a:endParaRPr lang="en-US" altLang="ja-JP"/>
          </a:p>
        </p:txBody>
      </p:sp>
    </p:spTree>
    <p:extLst>
      <p:ext uri="{BB962C8B-B14F-4D97-AF65-F5344CB8AC3E}">
        <p14:creationId xmlns:p14="http://schemas.microsoft.com/office/powerpoint/2010/main" val="198062873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テキスト ボックス 4">
            <a:extLst>
              <a:ext uri="{FF2B5EF4-FFF2-40B4-BE49-F238E27FC236}">
                <a16:creationId xmlns:a16="http://schemas.microsoft.com/office/drawing/2014/main" id="{D17E1B6E-C062-D8D7-84EE-45E96D8D0DA8}"/>
              </a:ext>
            </a:extLst>
          </p:cNvPr>
          <p:cNvSpPr txBox="1"/>
          <p:nvPr/>
        </p:nvSpPr>
        <p:spPr>
          <a:xfrm>
            <a:off x="612329" y="1052736"/>
            <a:ext cx="9033321" cy="4401205"/>
          </a:xfrm>
          <a:prstGeom prst="rect">
            <a:avLst/>
          </a:prstGeom>
          <a:noFill/>
        </p:spPr>
        <p:txBody>
          <a:bodyPr wrap="square" rtlCol="0">
            <a:spAutoFit/>
          </a:bodyPr>
          <a:lstStyle/>
          <a:p>
            <a:pPr indent="419100" algn="just"/>
            <a:r>
              <a:rPr lang="ja-JP" altLang="en-US" sz="2800" kern="100" dirty="0">
                <a:latin typeface="UD デジタル 教科書体 NK-R" panose="02020400000000000000" pitchFamily="18" charset="-128"/>
                <a:ea typeface="UD デジタル 教科書体 NK-R" panose="02020400000000000000" pitchFamily="18" charset="-128"/>
                <a:cs typeface="TmsRmn"/>
              </a:rPr>
              <a:t>○本研修は「法廷研修」です。</a:t>
            </a:r>
            <a:endParaRPr lang="en-US" altLang="ja-JP" sz="2800" kern="100" dirty="0">
              <a:latin typeface="UD デジタル 教科書体 NK-R" panose="02020400000000000000" pitchFamily="18" charset="-128"/>
              <a:ea typeface="UD デジタル 教科書体 NK-R" panose="02020400000000000000" pitchFamily="18" charset="-128"/>
              <a:cs typeface="TmsRmn"/>
            </a:endParaRPr>
          </a:p>
          <a:p>
            <a:pPr indent="419100" algn="just"/>
            <a:r>
              <a:rPr lang="ja-JP" altLang="en-US" sz="2800" kern="100" dirty="0">
                <a:latin typeface="UD デジタル 教科書体 NK-R" panose="02020400000000000000" pitchFamily="18" charset="-128"/>
                <a:ea typeface="UD デジタル 教科書体 NK-R" panose="02020400000000000000" pitchFamily="18" charset="-128"/>
                <a:cs typeface="TmsRmn"/>
              </a:rPr>
              <a:t>　　告示で定められたカリキュラム以上の内容で開催しま</a:t>
            </a:r>
            <a:endParaRPr lang="en-US" altLang="ja-JP" sz="2800" kern="100" dirty="0">
              <a:latin typeface="UD デジタル 教科書体 NK-R" panose="02020400000000000000" pitchFamily="18" charset="-128"/>
              <a:ea typeface="UD デジタル 教科書体 NK-R" panose="02020400000000000000" pitchFamily="18" charset="-128"/>
              <a:cs typeface="TmsRmn"/>
            </a:endParaRPr>
          </a:p>
          <a:p>
            <a:pPr indent="419100" algn="just"/>
            <a:r>
              <a:rPr lang="ja-JP" altLang="en-US" sz="2800" kern="100" dirty="0">
                <a:latin typeface="UD デジタル 教科書体 NK-R" panose="02020400000000000000" pitchFamily="18" charset="-128"/>
                <a:ea typeface="UD デジタル 教科書体 NK-R" panose="02020400000000000000" pitchFamily="18" charset="-128"/>
                <a:cs typeface="TmsRmn"/>
              </a:rPr>
              <a:t>　　す。</a:t>
            </a:r>
            <a:endParaRPr lang="en-US" altLang="ja-JP" sz="2800" kern="100" dirty="0">
              <a:latin typeface="UD デジタル 教科書体 NK-R" panose="02020400000000000000" pitchFamily="18" charset="-128"/>
              <a:ea typeface="UD デジタル 教科書体 NK-R" panose="02020400000000000000" pitchFamily="18" charset="-128"/>
              <a:cs typeface="TmsRmn"/>
            </a:endParaRPr>
          </a:p>
          <a:p>
            <a:pPr indent="419100" algn="just"/>
            <a:r>
              <a:rPr lang="ja-JP" altLang="en-US" sz="2800" kern="100" dirty="0">
                <a:latin typeface="UD デジタル 教科書体 NK-R" panose="02020400000000000000" pitchFamily="18" charset="-128"/>
                <a:ea typeface="UD デジタル 教科書体 NK-R" panose="02020400000000000000" pitchFamily="18" charset="-128"/>
                <a:cs typeface="TmsRmn"/>
              </a:rPr>
              <a:t>　　修了証は、告示で定められたカリキュラムを終了された</a:t>
            </a:r>
            <a:endParaRPr lang="en-US" altLang="ja-JP" sz="2800" kern="100" dirty="0">
              <a:latin typeface="UD デジタル 教科書体 NK-R" panose="02020400000000000000" pitchFamily="18" charset="-128"/>
              <a:ea typeface="UD デジタル 教科書体 NK-R" panose="02020400000000000000" pitchFamily="18" charset="-128"/>
              <a:cs typeface="TmsRmn"/>
            </a:endParaRPr>
          </a:p>
          <a:p>
            <a:pPr indent="419100" algn="just"/>
            <a:r>
              <a:rPr lang="ja-JP" altLang="en-US" sz="2800" kern="100" dirty="0">
                <a:latin typeface="UD デジタル 教科書体 NK-R" panose="02020400000000000000" pitchFamily="18" charset="-128"/>
                <a:ea typeface="UD デジタル 教科書体 NK-R" panose="02020400000000000000" pitchFamily="18" charset="-128"/>
                <a:cs typeface="TmsRmn"/>
              </a:rPr>
              <a:t>　　方に交付します。</a:t>
            </a:r>
            <a:endParaRPr lang="en-US" altLang="ja-JP" sz="2800" kern="100" dirty="0">
              <a:latin typeface="UD デジタル 教科書体 NK-R" panose="02020400000000000000" pitchFamily="18" charset="-128"/>
              <a:ea typeface="UD デジタル 教科書体 NK-R" panose="02020400000000000000" pitchFamily="18" charset="-128"/>
              <a:cs typeface="TmsRmn"/>
            </a:endParaRPr>
          </a:p>
          <a:p>
            <a:pPr indent="419100" algn="just"/>
            <a:r>
              <a:rPr lang="ja-JP" altLang="en-US" sz="2800" kern="100" dirty="0">
                <a:latin typeface="UD デジタル 教科書体 NK-R" panose="02020400000000000000" pitchFamily="18" charset="-128"/>
                <a:ea typeface="UD デジタル 教科書体 NK-R" panose="02020400000000000000" pitchFamily="18" charset="-128"/>
                <a:cs typeface="TmsRmn"/>
              </a:rPr>
              <a:t>○修了証書は演習終了後に演習会場にて交付します。</a:t>
            </a:r>
            <a:endParaRPr lang="en-US" altLang="ja-JP" sz="2800" kern="100" dirty="0">
              <a:latin typeface="UD デジタル 教科書体 NK-R" panose="02020400000000000000" pitchFamily="18" charset="-128"/>
              <a:ea typeface="UD デジタル 教科書体 NK-R" panose="02020400000000000000" pitchFamily="18" charset="-128"/>
              <a:cs typeface="TmsRmn"/>
            </a:endParaRPr>
          </a:p>
          <a:p>
            <a:pPr indent="419100" algn="just"/>
            <a:r>
              <a:rPr lang="en-US" altLang="ja-JP" sz="2800" kern="100" dirty="0">
                <a:latin typeface="UD デジタル 教科書体 NK-R" panose="02020400000000000000" pitchFamily="18" charset="-128"/>
                <a:ea typeface="UD デジタル 教科書体 NK-R" panose="02020400000000000000" pitchFamily="18" charset="-128"/>
                <a:cs typeface="TmsRmn"/>
              </a:rPr>
              <a:t>※</a:t>
            </a:r>
            <a:r>
              <a:rPr lang="ja-JP" altLang="en-US" sz="2800" kern="100" dirty="0">
                <a:latin typeface="UD デジタル 教科書体 NK-R" panose="02020400000000000000" pitchFamily="18" charset="-128"/>
                <a:ea typeface="UD デジタル 教科書体 NK-R" panose="02020400000000000000" pitchFamily="18" charset="-128"/>
                <a:cs typeface="TmsRmn"/>
              </a:rPr>
              <a:t>　修了証書に記載されている「修了研修名」「氏名」</a:t>
            </a:r>
            <a:endParaRPr lang="en-US" altLang="ja-JP" sz="2800" kern="100" dirty="0">
              <a:latin typeface="UD デジタル 教科書体 NK-R" panose="02020400000000000000" pitchFamily="18" charset="-128"/>
              <a:ea typeface="UD デジタル 教科書体 NK-R" panose="02020400000000000000" pitchFamily="18" charset="-128"/>
              <a:cs typeface="TmsRmn"/>
            </a:endParaRPr>
          </a:p>
          <a:p>
            <a:pPr indent="419100" algn="just"/>
            <a:r>
              <a:rPr lang="ja-JP" altLang="en-US" sz="2800" kern="100" dirty="0">
                <a:latin typeface="UD デジタル 教科書体 NK-R" panose="02020400000000000000" pitchFamily="18" charset="-128"/>
                <a:ea typeface="UD デジタル 教科書体 NK-R" panose="02020400000000000000" pitchFamily="18" charset="-128"/>
                <a:cs typeface="TmsRmn"/>
              </a:rPr>
              <a:t>　　　「生年月日」を必ずご確認ください。</a:t>
            </a:r>
            <a:endParaRPr lang="en-US" altLang="ja-JP" sz="2800" kern="100" dirty="0">
              <a:latin typeface="UD デジタル 教科書体 NK-R" panose="02020400000000000000" pitchFamily="18" charset="-128"/>
              <a:ea typeface="UD デジタル 教科書体 NK-R" panose="02020400000000000000" pitchFamily="18" charset="-128"/>
              <a:cs typeface="TmsRmn"/>
            </a:endParaRPr>
          </a:p>
          <a:p>
            <a:pPr indent="419100" algn="just"/>
            <a:r>
              <a:rPr lang="en-US" altLang="ja-JP" sz="2800" kern="100" dirty="0">
                <a:latin typeface="UD デジタル 教科書体 NK-R" panose="02020400000000000000" pitchFamily="18" charset="-128"/>
                <a:ea typeface="UD デジタル 教科書体 NK-R" panose="02020400000000000000" pitchFamily="18" charset="-128"/>
                <a:cs typeface="TmsRmn"/>
              </a:rPr>
              <a:t>※</a:t>
            </a:r>
            <a:r>
              <a:rPr lang="ja-JP" altLang="en-US" sz="2800" kern="100" dirty="0">
                <a:latin typeface="UD デジタル 教科書体 NK-R" panose="02020400000000000000" pitchFamily="18" charset="-128"/>
                <a:ea typeface="UD デジタル 教科書体 NK-R" panose="02020400000000000000" pitchFamily="18" charset="-128"/>
                <a:cs typeface="TmsRmn"/>
              </a:rPr>
              <a:t>　修了証書は再発行できませんので、保管には十分お</a:t>
            </a:r>
            <a:endParaRPr lang="en-US" altLang="ja-JP" sz="2800" kern="100" dirty="0">
              <a:latin typeface="UD デジタル 教科書体 NK-R" panose="02020400000000000000" pitchFamily="18" charset="-128"/>
              <a:ea typeface="UD デジタル 教科書体 NK-R" panose="02020400000000000000" pitchFamily="18" charset="-128"/>
              <a:cs typeface="TmsRmn"/>
            </a:endParaRPr>
          </a:p>
          <a:p>
            <a:pPr indent="419100" algn="just"/>
            <a:r>
              <a:rPr lang="ja-JP" altLang="en-US" sz="2800" kern="100" dirty="0">
                <a:latin typeface="UD デジタル 教科書体 NK-R" panose="02020400000000000000" pitchFamily="18" charset="-128"/>
                <a:ea typeface="UD デジタル 教科書体 NK-R" panose="02020400000000000000" pitchFamily="18" charset="-128"/>
                <a:cs typeface="TmsRmn"/>
              </a:rPr>
              <a:t>　　　気をつけください。　</a:t>
            </a:r>
            <a:endParaRPr lang="en-US" altLang="ja-JP" sz="2800" u="sng" kern="100" dirty="0">
              <a:latin typeface="UD デジタル 教科書体 NK-R" panose="02020400000000000000" pitchFamily="18" charset="-128"/>
              <a:ea typeface="UD デジタル 教科書体 NK-R" panose="02020400000000000000" pitchFamily="18" charset="-128"/>
              <a:cs typeface="TmsRmn"/>
            </a:endParaRPr>
          </a:p>
        </p:txBody>
      </p:sp>
      <p:sp>
        <p:nvSpPr>
          <p:cNvPr id="4" name="フッター プレースホルダー 3">
            <a:extLst>
              <a:ext uri="{FF2B5EF4-FFF2-40B4-BE49-F238E27FC236}">
                <a16:creationId xmlns:a16="http://schemas.microsoft.com/office/drawing/2014/main" id="{503993B8-3DA6-D1BE-39A5-3E6B226DA24B}"/>
              </a:ext>
            </a:extLst>
          </p:cNvPr>
          <p:cNvSpPr>
            <a:spLocks noGrp="1"/>
          </p:cNvSpPr>
          <p:nvPr>
            <p:ph type="ftr" sz="quarter" idx="11"/>
          </p:nvPr>
        </p:nvSpPr>
        <p:spPr>
          <a:xfrm>
            <a:off x="3420641" y="5949280"/>
            <a:ext cx="5107435" cy="396775"/>
          </a:xfrm>
        </p:spPr>
        <p:txBody>
          <a:bodyPr/>
          <a:lstStyle/>
          <a:p>
            <a:r>
              <a:rPr lang="ja-JP" altLang="en-US" sz="1800" dirty="0">
                <a:latin typeface="UD デジタル 教科書体 NK-R" panose="02020400000000000000" pitchFamily="18" charset="-128"/>
                <a:ea typeface="UD デジタル 教科書体 NK-R" panose="02020400000000000000" pitchFamily="18" charset="-128"/>
              </a:rPr>
              <a:t>困ったらここに電話　</a:t>
            </a:r>
            <a:r>
              <a:rPr lang="en-US" altLang="ja-JP" sz="1800" dirty="0">
                <a:latin typeface="UD デジタル 教科書体 NK-R" panose="02020400000000000000" pitchFamily="18" charset="-128"/>
                <a:ea typeface="UD デジタル 教科書体 NK-R" panose="02020400000000000000" pitchFamily="18" charset="-128"/>
              </a:rPr>
              <a:t>080-4218-0920</a:t>
            </a:r>
            <a:endParaRPr lang="ja-JP" altLang="en-US" sz="1800" dirty="0">
              <a:latin typeface="UD デジタル 教科書体 NK-R" panose="02020400000000000000" pitchFamily="18" charset="-128"/>
              <a:ea typeface="UD デジタル 教科書体 NK-R" panose="02020400000000000000" pitchFamily="18" charset="-128"/>
            </a:endParaRPr>
          </a:p>
        </p:txBody>
      </p:sp>
      <p:sp>
        <p:nvSpPr>
          <p:cNvPr id="6" name="タイトル 5">
            <a:extLst>
              <a:ext uri="{FF2B5EF4-FFF2-40B4-BE49-F238E27FC236}">
                <a16:creationId xmlns:a16="http://schemas.microsoft.com/office/drawing/2014/main" id="{F3082BC5-4046-1533-2F33-37DDFE6CA122}"/>
              </a:ext>
            </a:extLst>
          </p:cNvPr>
          <p:cNvSpPr>
            <a:spLocks noGrp="1"/>
          </p:cNvSpPr>
          <p:nvPr>
            <p:ph type="title"/>
          </p:nvPr>
        </p:nvSpPr>
        <p:spPr>
          <a:xfrm>
            <a:off x="508000" y="87470"/>
            <a:ext cx="9137650" cy="1143000"/>
          </a:xfrm>
        </p:spPr>
        <p:txBody>
          <a:bodyPr/>
          <a:lstStyle/>
          <a:p>
            <a:r>
              <a:rPr lang="ja-JP" altLang="en-US" dirty="0">
                <a:latin typeface="UD デジタル 教科書体 NK-R" panose="02020400000000000000" pitchFamily="18" charset="-128"/>
                <a:ea typeface="UD デジタル 教科書体 NK-R" panose="02020400000000000000" pitchFamily="18" charset="-128"/>
              </a:rPr>
              <a:t>（６）修了証書</a:t>
            </a:r>
            <a:endParaRPr kumimoji="1" lang="ja-JP" altLang="en-US" dirty="0">
              <a:latin typeface="UD デジタル 教科書体 NK-R" panose="02020400000000000000" pitchFamily="18" charset="-128"/>
              <a:ea typeface="UD デジタル 教科書体 NK-R" panose="02020400000000000000" pitchFamily="18" charset="-128"/>
            </a:endParaRPr>
          </a:p>
        </p:txBody>
      </p:sp>
    </p:spTree>
    <p:extLst>
      <p:ext uri="{BB962C8B-B14F-4D97-AF65-F5344CB8AC3E}">
        <p14:creationId xmlns:p14="http://schemas.microsoft.com/office/powerpoint/2010/main" val="3213164608"/>
      </p:ext>
    </p:extLst>
  </p:cSld>
  <p:clrMapOvr>
    <a:masterClrMapping/>
  </p:clrMapOvr>
  <mc:AlternateContent xmlns:mc="http://schemas.openxmlformats.org/markup-compatibility/2006" xmlns:p14="http://schemas.microsoft.com/office/powerpoint/2010/main">
    <mc:Choice Requires="p14">
      <p:transition spd="slow" p14:dur="20000" advClick="0" advTm="13000"/>
    </mc:Choice>
    <mc:Fallback xmlns="">
      <p:transition spd="slow" advClick="0" advTm="13000"/>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FCC2818-D8A7-4B59-8360-547100E0AA3E}"/>
              </a:ext>
            </a:extLst>
          </p:cNvPr>
          <p:cNvSpPr>
            <a:spLocks noGrp="1"/>
          </p:cNvSpPr>
          <p:nvPr>
            <p:ph type="title"/>
          </p:nvPr>
        </p:nvSpPr>
        <p:spPr>
          <a:xfrm>
            <a:off x="962025" y="548680"/>
            <a:ext cx="8229600" cy="941372"/>
          </a:xfrm>
        </p:spPr>
        <p:txBody>
          <a:bodyPr/>
          <a:lstStyle/>
          <a:p>
            <a:r>
              <a:rPr lang="ja-JP" altLang="en-US" sz="4000" dirty="0">
                <a:latin typeface="UD デジタル 教科書体 NP-R" panose="02020400000000000000" pitchFamily="18" charset="-128"/>
                <a:ea typeface="UD デジタル 教科書体 NP-R" panose="02020400000000000000" pitchFamily="18" charset="-128"/>
              </a:rPr>
              <a:t>オンライン講義における注意事項</a:t>
            </a:r>
            <a:endParaRPr kumimoji="1" lang="ja-JP" altLang="en-US" sz="4000" dirty="0">
              <a:latin typeface="UD デジタル 教科書体 NP-R" panose="02020400000000000000" pitchFamily="18" charset="-128"/>
              <a:ea typeface="UD デジタル 教科書体 NP-R" panose="02020400000000000000" pitchFamily="18" charset="-128"/>
            </a:endParaRPr>
          </a:p>
        </p:txBody>
      </p:sp>
      <p:sp>
        <p:nvSpPr>
          <p:cNvPr id="3" name="コンテンツ プレースホルダー 2">
            <a:extLst>
              <a:ext uri="{FF2B5EF4-FFF2-40B4-BE49-F238E27FC236}">
                <a16:creationId xmlns:a16="http://schemas.microsoft.com/office/drawing/2014/main" id="{2DD3BD87-9D05-4580-827F-36A0167564E1}"/>
              </a:ext>
            </a:extLst>
          </p:cNvPr>
          <p:cNvSpPr>
            <a:spLocks noGrp="1"/>
          </p:cNvSpPr>
          <p:nvPr>
            <p:ph idx="1"/>
          </p:nvPr>
        </p:nvSpPr>
        <p:spPr>
          <a:xfrm>
            <a:off x="684337" y="1959844"/>
            <a:ext cx="8784976" cy="4660627"/>
          </a:xfrm>
        </p:spPr>
        <p:txBody>
          <a:bodyPr/>
          <a:lstStyle/>
          <a:p>
            <a:pPr marL="0" indent="0">
              <a:buNone/>
            </a:pPr>
            <a:r>
              <a:rPr lang="ja-JP" altLang="en-US" sz="2800" dirty="0">
                <a:solidFill>
                  <a:srgbClr val="FF0000"/>
                </a:solidFill>
                <a:latin typeface="UD デジタル 教科書体 NP-R" panose="02020400000000000000" pitchFamily="18" charset="-128"/>
                <a:ea typeface="UD デジタル 教科書体 NP-R" panose="02020400000000000000" pitchFamily="18" charset="-128"/>
              </a:rPr>
              <a:t>・</a:t>
            </a:r>
            <a:r>
              <a:rPr lang="en-US" altLang="ja-JP" sz="2800" dirty="0">
                <a:solidFill>
                  <a:srgbClr val="FF0000"/>
                </a:solidFill>
                <a:latin typeface="UD デジタル 教科書体 NP-R" panose="02020400000000000000" pitchFamily="18" charset="-128"/>
                <a:ea typeface="UD デジタル 教科書体 NP-R" panose="02020400000000000000" pitchFamily="18" charset="-128"/>
              </a:rPr>
              <a:t>PC</a:t>
            </a:r>
            <a:r>
              <a:rPr lang="ja-JP" altLang="en-US" sz="2800" dirty="0">
                <a:solidFill>
                  <a:srgbClr val="FF0000"/>
                </a:solidFill>
                <a:latin typeface="UD デジタル 教科書体 NP-R" panose="02020400000000000000" pitchFamily="18" charset="-128"/>
                <a:ea typeface="UD デジタル 教科書体 NP-R" panose="02020400000000000000" pitchFamily="18" charset="-128"/>
              </a:rPr>
              <a:t>やタブレットなど受講している端末や使用している回線に不具合が生じた場合の対応方法を準備しておいてください。スマホをお持ちの方は</a:t>
            </a:r>
            <a:r>
              <a:rPr lang="en-US" altLang="ja-JP" sz="2800" dirty="0">
                <a:solidFill>
                  <a:srgbClr val="FF0000"/>
                </a:solidFill>
                <a:latin typeface="UD デジタル 教科書体 NP-R" panose="02020400000000000000" pitchFamily="18" charset="-128"/>
                <a:ea typeface="UD デジタル 教科書体 NP-R" panose="02020400000000000000" pitchFamily="18" charset="-128"/>
              </a:rPr>
              <a:t>Zoom</a:t>
            </a:r>
            <a:r>
              <a:rPr lang="ja-JP" altLang="en-US" sz="2800" dirty="0">
                <a:solidFill>
                  <a:srgbClr val="FF0000"/>
                </a:solidFill>
                <a:latin typeface="UD デジタル 教科書体 NP-R" panose="02020400000000000000" pitchFamily="18" charset="-128"/>
                <a:ea typeface="UD デジタル 教科書体 NP-R" panose="02020400000000000000" pitchFamily="18" charset="-128"/>
              </a:rPr>
              <a:t>アプリのインストールをしておいてください。</a:t>
            </a:r>
          </a:p>
          <a:p>
            <a:pPr marL="0" indent="0">
              <a:buNone/>
            </a:pPr>
            <a:endParaRPr lang="ja-JP" altLang="en-US" sz="2800" dirty="0">
              <a:latin typeface="UD デジタル 教科書体 NP-R" panose="02020400000000000000" pitchFamily="18" charset="-128"/>
              <a:ea typeface="UD デジタル 教科書体 NP-R" panose="02020400000000000000" pitchFamily="18" charset="-128"/>
            </a:endParaRPr>
          </a:p>
          <a:p>
            <a:pPr marL="0" indent="0">
              <a:buNone/>
            </a:pPr>
            <a:r>
              <a:rPr lang="ja-JP" altLang="en-US" sz="2800" dirty="0">
                <a:latin typeface="UD デジタル 教科書体 NP-R" panose="02020400000000000000" pitchFamily="18" charset="-128"/>
                <a:ea typeface="UD デジタル 教科書体 NP-R" panose="02020400000000000000" pitchFamily="18" charset="-128"/>
              </a:rPr>
              <a:t>・オンライン研修は通常研修に比べて疲労度が高いです。飲み物やお菓子でリラックスしながら受講し、休憩中はストレッチをするなど休息に努めてください。</a:t>
            </a:r>
          </a:p>
        </p:txBody>
      </p:sp>
      <p:sp>
        <p:nvSpPr>
          <p:cNvPr id="4" name="スライド番号プレースホルダー 3">
            <a:extLst>
              <a:ext uri="{FF2B5EF4-FFF2-40B4-BE49-F238E27FC236}">
                <a16:creationId xmlns:a16="http://schemas.microsoft.com/office/drawing/2014/main" id="{B17602B5-F249-441D-9465-D3626BC6AC5F}"/>
              </a:ext>
            </a:extLst>
          </p:cNvPr>
          <p:cNvSpPr>
            <a:spLocks noGrp="1"/>
          </p:cNvSpPr>
          <p:nvPr>
            <p:ph type="sldNum" sz="quarter" idx="12"/>
          </p:nvPr>
        </p:nvSpPr>
        <p:spPr/>
        <p:txBody>
          <a:bodyPr/>
          <a:lstStyle/>
          <a:p>
            <a:fld id="{17A91BD1-A653-4496-8CAB-5E590682B8EE}" type="slidenum">
              <a:rPr lang="en-US" altLang="ja-JP" smtClean="0"/>
              <a:pPr/>
              <a:t>21</a:t>
            </a:fld>
            <a:endParaRPr lang="en-US" altLang="ja-JP"/>
          </a:p>
        </p:txBody>
      </p:sp>
    </p:spTree>
    <p:extLst>
      <p:ext uri="{BB962C8B-B14F-4D97-AF65-F5344CB8AC3E}">
        <p14:creationId xmlns:p14="http://schemas.microsoft.com/office/powerpoint/2010/main" val="251162936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5" name="テキスト ボックス 17"/>
          <p:cNvSpPr txBox="1">
            <a:spLocks noChangeArrowheads="1"/>
          </p:cNvSpPr>
          <p:nvPr/>
        </p:nvSpPr>
        <p:spPr bwMode="auto">
          <a:xfrm>
            <a:off x="1063752" y="1966685"/>
            <a:ext cx="2601198" cy="4524572"/>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eaLnBrk="0" hangingPunct="0">
              <a:spcBef>
                <a:spcPct val="20000"/>
              </a:spcBef>
              <a:buFont typeface="Arial" charset="0"/>
              <a:buChar char="•"/>
              <a:defRPr kumimoji="1" sz="3200">
                <a:solidFill>
                  <a:schemeClr val="tx1"/>
                </a:solidFill>
                <a:latin typeface="Calibri" pitchFamily="34" charset="0"/>
                <a:ea typeface="ＭＳ Ｐゴシック" charset="-128"/>
              </a:defRPr>
            </a:lvl1pPr>
            <a:lvl2pPr marL="742950" indent="-285750" eaLnBrk="0" hangingPunct="0">
              <a:spcBef>
                <a:spcPct val="20000"/>
              </a:spcBef>
              <a:buFont typeface="Arial" charset="0"/>
              <a:buChar char="–"/>
              <a:defRPr kumimoji="1" sz="2800">
                <a:solidFill>
                  <a:schemeClr val="tx1"/>
                </a:solidFill>
                <a:latin typeface="Calibri" pitchFamily="34" charset="0"/>
                <a:ea typeface="ＭＳ Ｐゴシック" charset="-128"/>
              </a:defRPr>
            </a:lvl2pPr>
            <a:lvl3pPr marL="1143000" indent="-228600" eaLnBrk="0" hangingPunct="0">
              <a:spcBef>
                <a:spcPct val="20000"/>
              </a:spcBef>
              <a:buFont typeface="Arial" charset="0"/>
              <a:buChar char="•"/>
              <a:defRPr kumimoji="1" sz="2400">
                <a:solidFill>
                  <a:schemeClr val="tx1"/>
                </a:solidFill>
                <a:latin typeface="Calibri" pitchFamily="34" charset="0"/>
                <a:ea typeface="ＭＳ Ｐゴシック" charset="-128"/>
              </a:defRPr>
            </a:lvl3pPr>
            <a:lvl4pPr marL="1600200" indent="-228600" eaLnBrk="0" hangingPunct="0">
              <a:spcBef>
                <a:spcPct val="20000"/>
              </a:spcBef>
              <a:buFont typeface="Arial" charset="0"/>
              <a:buChar char="–"/>
              <a:defRPr kumimoji="1" sz="2000">
                <a:solidFill>
                  <a:schemeClr val="tx1"/>
                </a:solidFill>
                <a:latin typeface="Calibri" pitchFamily="34" charset="0"/>
                <a:ea typeface="ＭＳ Ｐゴシック" charset="-128"/>
              </a:defRPr>
            </a:lvl4pPr>
            <a:lvl5pPr marL="2057400" indent="-228600" eaLnBrk="0" hangingPunct="0">
              <a:spcBef>
                <a:spcPct val="20000"/>
              </a:spcBef>
              <a:buFont typeface="Arial" charset="0"/>
              <a:buChar char="»"/>
              <a:defRPr kumimoji="1" sz="2000">
                <a:solidFill>
                  <a:schemeClr val="tx1"/>
                </a:solidFill>
                <a:latin typeface="Calibri" pitchFamily="34" charset="0"/>
                <a:ea typeface="ＭＳ Ｐゴシック" charset="-128"/>
              </a:defRPr>
            </a:lvl5pPr>
            <a:lvl6pPr marL="25146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6pPr>
            <a:lvl7pPr marL="29718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7pPr>
            <a:lvl8pPr marL="34290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8pPr>
            <a:lvl9pPr marL="38862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9pPr>
          </a:lstStyle>
          <a:p>
            <a:pPr eaLnBrk="1" hangingPunct="1">
              <a:spcBef>
                <a:spcPct val="0"/>
              </a:spcBef>
              <a:buFontTx/>
              <a:buNone/>
            </a:pPr>
            <a:endParaRPr lang="en-US" altLang="ja-JP" sz="1662" dirty="0">
              <a:latin typeface="UD デジタル 教科書体 NP-R" panose="02020400000000000000" pitchFamily="18" charset="-128"/>
              <a:ea typeface="UD デジタル 教科書体 NP-R" panose="02020400000000000000" pitchFamily="18" charset="-128"/>
            </a:endParaRPr>
          </a:p>
          <a:p>
            <a:pPr eaLnBrk="1" hangingPunct="1">
              <a:spcBef>
                <a:spcPct val="0"/>
              </a:spcBef>
              <a:buFontTx/>
              <a:buNone/>
            </a:pPr>
            <a:endParaRPr lang="en-US" altLang="ja-JP" sz="1662" b="1" dirty="0">
              <a:latin typeface="UD デジタル 教科書体 NP-R" panose="02020400000000000000" pitchFamily="18" charset="-128"/>
              <a:ea typeface="UD デジタル 教科書体 NP-R" panose="02020400000000000000" pitchFamily="18" charset="-128"/>
            </a:endParaRPr>
          </a:p>
          <a:p>
            <a:pPr eaLnBrk="1" hangingPunct="1">
              <a:spcBef>
                <a:spcPct val="0"/>
              </a:spcBef>
              <a:buFontTx/>
              <a:buNone/>
            </a:pPr>
            <a:endParaRPr lang="en-US" altLang="ja-JP" sz="1662" b="1" dirty="0">
              <a:latin typeface="UD デジタル 教科書体 NP-R" panose="02020400000000000000" pitchFamily="18" charset="-128"/>
              <a:ea typeface="UD デジタル 教科書体 NP-R" panose="02020400000000000000" pitchFamily="18" charset="-128"/>
            </a:endParaRPr>
          </a:p>
          <a:p>
            <a:pPr eaLnBrk="1" hangingPunct="1">
              <a:spcBef>
                <a:spcPct val="0"/>
              </a:spcBef>
              <a:buFontTx/>
              <a:buNone/>
            </a:pPr>
            <a:endParaRPr lang="en-US" altLang="ja-JP" sz="1662" b="1" dirty="0">
              <a:latin typeface="UD デジタル 教科書体 NP-R" panose="02020400000000000000" pitchFamily="18" charset="-128"/>
              <a:ea typeface="UD デジタル 教科書体 NP-R" panose="02020400000000000000" pitchFamily="18" charset="-128"/>
            </a:endParaRPr>
          </a:p>
          <a:p>
            <a:pPr eaLnBrk="1" hangingPunct="1">
              <a:spcBef>
                <a:spcPct val="0"/>
              </a:spcBef>
              <a:buFontTx/>
              <a:buNone/>
            </a:pPr>
            <a:endParaRPr lang="en-US" altLang="ja-JP" sz="1662" b="1" dirty="0">
              <a:latin typeface="UD デジタル 教科書体 NP-R" panose="02020400000000000000" pitchFamily="18" charset="-128"/>
              <a:ea typeface="UD デジタル 教科書体 NP-R" panose="02020400000000000000" pitchFamily="18" charset="-128"/>
            </a:endParaRPr>
          </a:p>
          <a:p>
            <a:pPr eaLnBrk="1" hangingPunct="1">
              <a:spcBef>
                <a:spcPct val="0"/>
              </a:spcBef>
              <a:buFontTx/>
              <a:buNone/>
            </a:pPr>
            <a:r>
              <a:rPr lang="ja-JP" altLang="en-US" sz="1662" b="1" dirty="0">
                <a:latin typeface="UD デジタル 教科書体 NP-R" panose="02020400000000000000" pitchFamily="18" charset="-128"/>
                <a:ea typeface="UD デジタル 教科書体 NP-R" panose="02020400000000000000" pitchFamily="18" charset="-128"/>
              </a:rPr>
              <a:t>○サービス管理責任者等</a:t>
            </a:r>
            <a:endParaRPr lang="en-US" altLang="ja-JP" sz="1662" b="1" dirty="0">
              <a:latin typeface="UD デジタル 教科書体 NP-R" panose="02020400000000000000" pitchFamily="18" charset="-128"/>
              <a:ea typeface="UD デジタル 教科書体 NP-R" panose="02020400000000000000" pitchFamily="18" charset="-128"/>
            </a:endParaRPr>
          </a:p>
          <a:p>
            <a:pPr eaLnBrk="1" hangingPunct="1">
              <a:spcBef>
                <a:spcPct val="0"/>
              </a:spcBef>
              <a:buFontTx/>
              <a:buNone/>
            </a:pPr>
            <a:r>
              <a:rPr lang="ja-JP" altLang="en-US" sz="1662" b="1" dirty="0">
                <a:latin typeface="UD デジタル 教科書体 NP-R" panose="02020400000000000000" pitchFamily="18" charset="-128"/>
                <a:ea typeface="UD デジタル 教科書体 NP-R" panose="02020400000000000000" pitchFamily="18" charset="-128"/>
              </a:rPr>
              <a:t>　研修（法定）</a:t>
            </a:r>
            <a:endParaRPr lang="en-US" altLang="ja-JP" sz="1662" b="1" dirty="0">
              <a:latin typeface="UD デジタル 教科書体 NP-R" panose="02020400000000000000" pitchFamily="18" charset="-128"/>
              <a:ea typeface="UD デジタル 教科書体 NP-R" panose="02020400000000000000" pitchFamily="18" charset="-128"/>
            </a:endParaRPr>
          </a:p>
          <a:p>
            <a:pPr eaLnBrk="1" hangingPunct="1">
              <a:spcBef>
                <a:spcPct val="0"/>
              </a:spcBef>
              <a:buFontTx/>
              <a:buNone/>
            </a:pPr>
            <a:endParaRPr lang="en-US" altLang="ja-JP" sz="1662" dirty="0">
              <a:latin typeface="UD デジタル 教科書体 NP-R" panose="02020400000000000000" pitchFamily="18" charset="-128"/>
              <a:ea typeface="UD デジタル 教科書体 NP-R" panose="02020400000000000000" pitchFamily="18" charset="-128"/>
            </a:endParaRPr>
          </a:p>
          <a:p>
            <a:pPr eaLnBrk="1" hangingPunct="1">
              <a:spcBef>
                <a:spcPct val="0"/>
              </a:spcBef>
              <a:buFontTx/>
              <a:buNone/>
            </a:pPr>
            <a:r>
              <a:rPr lang="ja-JP" altLang="en-US" sz="1292" dirty="0">
                <a:latin typeface="UD デジタル 教科書体 NP-R" panose="02020400000000000000" pitchFamily="18" charset="-128"/>
                <a:ea typeface="UD デジタル 教科書体 NP-R" panose="02020400000000000000" pitchFamily="18" charset="-128"/>
              </a:rPr>
              <a:t>　・共通講義</a:t>
            </a:r>
            <a:endParaRPr lang="en-US" altLang="ja-JP" sz="1292" dirty="0">
              <a:latin typeface="UD デジタル 教科書体 NP-R" panose="02020400000000000000" pitchFamily="18" charset="-128"/>
              <a:ea typeface="UD デジタル 教科書体 NP-R" panose="02020400000000000000" pitchFamily="18" charset="-128"/>
            </a:endParaRPr>
          </a:p>
          <a:p>
            <a:pPr eaLnBrk="1" hangingPunct="1">
              <a:spcBef>
                <a:spcPct val="0"/>
              </a:spcBef>
              <a:buFontTx/>
              <a:buNone/>
            </a:pPr>
            <a:r>
              <a:rPr lang="ja-JP" altLang="en-US" sz="1292" dirty="0">
                <a:latin typeface="UD デジタル 教科書体 NP-R" panose="02020400000000000000" pitchFamily="18" charset="-128"/>
                <a:ea typeface="UD デジタル 教科書体 NP-R" panose="02020400000000000000" pitchFamily="18" charset="-128"/>
              </a:rPr>
              <a:t>　・分野別演習</a:t>
            </a:r>
            <a:endParaRPr lang="en-US" altLang="ja-JP" sz="1292" dirty="0">
              <a:latin typeface="UD デジタル 教科書体 NP-R" panose="02020400000000000000" pitchFamily="18" charset="-128"/>
              <a:ea typeface="UD デジタル 教科書体 NP-R" panose="02020400000000000000" pitchFamily="18" charset="-128"/>
            </a:endParaRPr>
          </a:p>
          <a:p>
            <a:pPr eaLnBrk="1" hangingPunct="1">
              <a:spcBef>
                <a:spcPct val="0"/>
              </a:spcBef>
              <a:buFontTx/>
              <a:buNone/>
            </a:pPr>
            <a:r>
              <a:rPr lang="ja-JP" altLang="en-US" sz="1292" dirty="0">
                <a:latin typeface="UD デジタル 教科書体 NP-R" panose="02020400000000000000" pitchFamily="18" charset="-128"/>
                <a:ea typeface="UD デジタル 教科書体 NP-R" panose="02020400000000000000" pitchFamily="18" charset="-128"/>
              </a:rPr>
              <a:t>　　１介護</a:t>
            </a:r>
            <a:endParaRPr lang="en-US" altLang="ja-JP" sz="1292" dirty="0">
              <a:latin typeface="UD デジタル 教科書体 NP-R" panose="02020400000000000000" pitchFamily="18" charset="-128"/>
              <a:ea typeface="UD デジタル 教科書体 NP-R" panose="02020400000000000000" pitchFamily="18" charset="-128"/>
            </a:endParaRPr>
          </a:p>
          <a:p>
            <a:pPr eaLnBrk="1" hangingPunct="1">
              <a:spcBef>
                <a:spcPct val="0"/>
              </a:spcBef>
              <a:buFontTx/>
              <a:buNone/>
            </a:pPr>
            <a:r>
              <a:rPr lang="ja-JP" altLang="en-US" sz="1292" dirty="0">
                <a:latin typeface="UD デジタル 教科書体 NP-R" panose="02020400000000000000" pitchFamily="18" charset="-128"/>
                <a:ea typeface="UD デジタル 教科書体 NP-R" panose="02020400000000000000" pitchFamily="18" charset="-128"/>
              </a:rPr>
              <a:t>　　２地域生活（身体）</a:t>
            </a:r>
            <a:endParaRPr lang="en-US" altLang="ja-JP" sz="1292" dirty="0">
              <a:latin typeface="UD デジタル 教科書体 NP-R" panose="02020400000000000000" pitchFamily="18" charset="-128"/>
              <a:ea typeface="UD デジタル 教科書体 NP-R" panose="02020400000000000000" pitchFamily="18" charset="-128"/>
            </a:endParaRPr>
          </a:p>
          <a:p>
            <a:pPr eaLnBrk="1" hangingPunct="1">
              <a:spcBef>
                <a:spcPct val="0"/>
              </a:spcBef>
              <a:buFontTx/>
              <a:buNone/>
            </a:pPr>
            <a:r>
              <a:rPr lang="ja-JP" altLang="en-US" sz="1292" dirty="0">
                <a:latin typeface="UD デジタル 教科書体 NP-R" panose="02020400000000000000" pitchFamily="18" charset="-128"/>
                <a:ea typeface="UD デジタル 教科書体 NP-R" panose="02020400000000000000" pitchFamily="18" charset="-128"/>
              </a:rPr>
              <a:t>　　３地域生活（知的・精神）</a:t>
            </a:r>
            <a:endParaRPr lang="en-US" altLang="ja-JP" sz="1292" dirty="0">
              <a:latin typeface="UD デジタル 教科書体 NP-R" panose="02020400000000000000" pitchFamily="18" charset="-128"/>
              <a:ea typeface="UD デジタル 教科書体 NP-R" panose="02020400000000000000" pitchFamily="18" charset="-128"/>
            </a:endParaRPr>
          </a:p>
          <a:p>
            <a:pPr eaLnBrk="1" hangingPunct="1">
              <a:spcBef>
                <a:spcPct val="0"/>
              </a:spcBef>
              <a:buFontTx/>
              <a:buNone/>
            </a:pPr>
            <a:r>
              <a:rPr lang="ja-JP" altLang="en-US" sz="1292" dirty="0">
                <a:latin typeface="UD デジタル 教科書体 NP-R" panose="02020400000000000000" pitchFamily="18" charset="-128"/>
                <a:ea typeface="UD デジタル 教科書体 NP-R" panose="02020400000000000000" pitchFamily="18" charset="-128"/>
              </a:rPr>
              <a:t>　　４就労</a:t>
            </a:r>
            <a:endParaRPr lang="en-US" altLang="ja-JP" sz="1292" dirty="0">
              <a:latin typeface="UD デジタル 教科書体 NP-R" panose="02020400000000000000" pitchFamily="18" charset="-128"/>
              <a:ea typeface="UD デジタル 教科書体 NP-R" panose="02020400000000000000" pitchFamily="18" charset="-128"/>
            </a:endParaRPr>
          </a:p>
          <a:p>
            <a:pPr eaLnBrk="1" hangingPunct="1">
              <a:spcBef>
                <a:spcPct val="0"/>
              </a:spcBef>
              <a:buFontTx/>
              <a:buNone/>
            </a:pPr>
            <a:r>
              <a:rPr lang="ja-JP" altLang="en-US" sz="1292" dirty="0">
                <a:latin typeface="UD デジタル 教科書体 NP-R" panose="02020400000000000000" pitchFamily="18" charset="-128"/>
                <a:ea typeface="UD デジタル 教科書体 NP-R" panose="02020400000000000000" pitchFamily="18" charset="-128"/>
              </a:rPr>
              <a:t>　　５児童発達支援管理責任者</a:t>
            </a:r>
            <a:endParaRPr lang="en-US" altLang="ja-JP" sz="1292" dirty="0">
              <a:latin typeface="UD デジタル 教科書体 NP-R" panose="02020400000000000000" pitchFamily="18" charset="-128"/>
              <a:ea typeface="UD デジタル 教科書体 NP-R" panose="02020400000000000000" pitchFamily="18" charset="-128"/>
            </a:endParaRPr>
          </a:p>
          <a:p>
            <a:pPr eaLnBrk="1" hangingPunct="1">
              <a:spcBef>
                <a:spcPct val="0"/>
              </a:spcBef>
              <a:buFontTx/>
              <a:buNone/>
            </a:pPr>
            <a:endParaRPr lang="en-US" altLang="ja-JP" sz="1292" dirty="0">
              <a:latin typeface="UD デジタル 教科書体 NP-R" panose="02020400000000000000" pitchFamily="18" charset="-128"/>
              <a:ea typeface="UD デジタル 教科書体 NP-R" panose="02020400000000000000" pitchFamily="18" charset="-128"/>
            </a:endParaRPr>
          </a:p>
          <a:p>
            <a:pPr eaLnBrk="1" hangingPunct="1">
              <a:spcBef>
                <a:spcPct val="0"/>
              </a:spcBef>
              <a:buFontTx/>
              <a:buNone/>
            </a:pPr>
            <a:endParaRPr lang="en-US" altLang="ja-JP" sz="1292" dirty="0">
              <a:latin typeface="UD デジタル 教科書体 NP-R" panose="02020400000000000000" pitchFamily="18" charset="-128"/>
              <a:ea typeface="UD デジタル 教科書体 NP-R" panose="02020400000000000000" pitchFamily="18" charset="-128"/>
            </a:endParaRPr>
          </a:p>
          <a:p>
            <a:pPr eaLnBrk="1" hangingPunct="1">
              <a:spcBef>
                <a:spcPct val="0"/>
              </a:spcBef>
              <a:buFontTx/>
              <a:buNone/>
            </a:pPr>
            <a:endParaRPr lang="en-US" altLang="ja-JP" sz="1292" dirty="0">
              <a:latin typeface="UD デジタル 教科書体 NP-R" panose="02020400000000000000" pitchFamily="18" charset="-128"/>
              <a:ea typeface="UD デジタル 教科書体 NP-R" panose="02020400000000000000" pitchFamily="18" charset="-128"/>
            </a:endParaRPr>
          </a:p>
          <a:p>
            <a:pPr eaLnBrk="1" hangingPunct="1">
              <a:spcBef>
                <a:spcPct val="0"/>
              </a:spcBef>
              <a:buFontTx/>
              <a:buNone/>
            </a:pPr>
            <a:endParaRPr lang="en-US" altLang="ja-JP" sz="1292" dirty="0">
              <a:latin typeface="UD デジタル 教科書体 NP-R" panose="02020400000000000000" pitchFamily="18" charset="-128"/>
              <a:ea typeface="UD デジタル 教科書体 NP-R" panose="02020400000000000000" pitchFamily="18" charset="-128"/>
            </a:endParaRPr>
          </a:p>
          <a:p>
            <a:pPr eaLnBrk="1" hangingPunct="1">
              <a:spcBef>
                <a:spcPct val="0"/>
              </a:spcBef>
              <a:buFontTx/>
              <a:buNone/>
            </a:pPr>
            <a:endParaRPr lang="ja-JP" altLang="en-US" sz="1292" dirty="0">
              <a:latin typeface="UD デジタル 教科書体 NP-R" panose="02020400000000000000" pitchFamily="18" charset="-128"/>
              <a:ea typeface="UD デジタル 教科書体 NP-R" panose="02020400000000000000" pitchFamily="18" charset="-128"/>
            </a:endParaRPr>
          </a:p>
        </p:txBody>
      </p:sp>
      <p:sp>
        <p:nvSpPr>
          <p:cNvPr id="20" name="右矢印 19"/>
          <p:cNvSpPr/>
          <p:nvPr/>
        </p:nvSpPr>
        <p:spPr>
          <a:xfrm>
            <a:off x="3797839" y="2830782"/>
            <a:ext cx="451202" cy="2791694"/>
          </a:xfrm>
          <a:prstGeom prst="rightArrow">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ja-JP" altLang="en-US"/>
          </a:p>
        </p:txBody>
      </p:sp>
      <p:sp>
        <p:nvSpPr>
          <p:cNvPr id="15" name="正方形/長方形 14"/>
          <p:cNvSpPr/>
          <p:nvPr/>
        </p:nvSpPr>
        <p:spPr>
          <a:xfrm>
            <a:off x="956872" y="371430"/>
            <a:ext cx="8241026" cy="731158"/>
          </a:xfrm>
          <a:prstGeom prst="rect">
            <a:avLst/>
          </a:prstGeom>
          <a:solidFill>
            <a:schemeClr val="tx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ja-JP" altLang="en-US" sz="2215" b="1" dirty="0">
                <a:latin typeface="UD デジタル 教科書体 NP-R" panose="02020400000000000000" pitchFamily="18" charset="-128"/>
                <a:ea typeface="UD デジタル 教科書体 NP-R" panose="02020400000000000000" pitchFamily="18" charset="-128"/>
              </a:rPr>
              <a:t>サービス管理責任者等研修の変更について（岐阜県版）</a:t>
            </a:r>
          </a:p>
        </p:txBody>
      </p:sp>
      <p:sp>
        <p:nvSpPr>
          <p:cNvPr id="17" name="正方形/長方形 16"/>
          <p:cNvSpPr/>
          <p:nvPr/>
        </p:nvSpPr>
        <p:spPr>
          <a:xfrm>
            <a:off x="1330783" y="1327193"/>
            <a:ext cx="2193474" cy="483577"/>
          </a:xfrm>
          <a:prstGeom prst="rect">
            <a:avLst/>
          </a:prstGeom>
          <a:ln/>
        </p:spPr>
        <p:style>
          <a:lnRef idx="1">
            <a:schemeClr val="accent2"/>
          </a:lnRef>
          <a:fillRef idx="2">
            <a:schemeClr val="accent2"/>
          </a:fillRef>
          <a:effectRef idx="1">
            <a:schemeClr val="accent2"/>
          </a:effectRef>
          <a:fontRef idx="minor">
            <a:schemeClr val="dk1"/>
          </a:fontRef>
        </p:style>
        <p:txBody>
          <a:bodyPr anchor="ctr"/>
          <a:lstStyle/>
          <a:p>
            <a:pPr algn="ctr">
              <a:defRPr/>
            </a:pPr>
            <a:r>
              <a:rPr lang="ja-JP" altLang="en-US" sz="1846" dirty="0">
                <a:solidFill>
                  <a:schemeClr val="tx1"/>
                </a:solidFill>
                <a:latin typeface="UD デジタル 教科書体 NP-R" panose="02020400000000000000" pitchFamily="18" charset="-128"/>
                <a:ea typeface="UD デジタル 教科書体 NP-R" panose="02020400000000000000" pitchFamily="18" charset="-128"/>
              </a:rPr>
              <a:t>平成３０年度まで</a:t>
            </a:r>
          </a:p>
        </p:txBody>
      </p:sp>
      <p:sp>
        <p:nvSpPr>
          <p:cNvPr id="19" name="テキスト ボックス 17"/>
          <p:cNvSpPr txBox="1">
            <a:spLocks noChangeArrowheads="1"/>
          </p:cNvSpPr>
          <p:nvPr/>
        </p:nvSpPr>
        <p:spPr bwMode="auto">
          <a:xfrm>
            <a:off x="4363643" y="5157193"/>
            <a:ext cx="4829387" cy="1342291"/>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eaLnBrk="0" hangingPunct="0">
              <a:spcBef>
                <a:spcPct val="20000"/>
              </a:spcBef>
              <a:buFont typeface="Arial" charset="0"/>
              <a:buChar char="•"/>
              <a:defRPr kumimoji="1" sz="3200">
                <a:solidFill>
                  <a:schemeClr val="tx1"/>
                </a:solidFill>
                <a:latin typeface="Calibri" pitchFamily="34" charset="0"/>
                <a:ea typeface="ＭＳ Ｐゴシック" charset="-128"/>
              </a:defRPr>
            </a:lvl1pPr>
            <a:lvl2pPr marL="742950" indent="-285750" eaLnBrk="0" hangingPunct="0">
              <a:spcBef>
                <a:spcPct val="20000"/>
              </a:spcBef>
              <a:buFont typeface="Arial" charset="0"/>
              <a:buChar char="–"/>
              <a:defRPr kumimoji="1" sz="2800">
                <a:solidFill>
                  <a:schemeClr val="tx1"/>
                </a:solidFill>
                <a:latin typeface="Calibri" pitchFamily="34" charset="0"/>
                <a:ea typeface="ＭＳ Ｐゴシック" charset="-128"/>
              </a:defRPr>
            </a:lvl2pPr>
            <a:lvl3pPr marL="1143000" indent="-228600" eaLnBrk="0" hangingPunct="0">
              <a:spcBef>
                <a:spcPct val="20000"/>
              </a:spcBef>
              <a:buFont typeface="Arial" charset="0"/>
              <a:buChar char="•"/>
              <a:defRPr kumimoji="1" sz="2400">
                <a:solidFill>
                  <a:schemeClr val="tx1"/>
                </a:solidFill>
                <a:latin typeface="Calibri" pitchFamily="34" charset="0"/>
                <a:ea typeface="ＭＳ Ｐゴシック" charset="-128"/>
              </a:defRPr>
            </a:lvl3pPr>
            <a:lvl4pPr marL="1600200" indent="-228600" eaLnBrk="0" hangingPunct="0">
              <a:spcBef>
                <a:spcPct val="20000"/>
              </a:spcBef>
              <a:buFont typeface="Arial" charset="0"/>
              <a:buChar char="–"/>
              <a:defRPr kumimoji="1" sz="2000">
                <a:solidFill>
                  <a:schemeClr val="tx1"/>
                </a:solidFill>
                <a:latin typeface="Calibri" pitchFamily="34" charset="0"/>
                <a:ea typeface="ＭＳ Ｐゴシック" charset="-128"/>
              </a:defRPr>
            </a:lvl4pPr>
            <a:lvl5pPr marL="2057400" indent="-228600" eaLnBrk="0" hangingPunct="0">
              <a:spcBef>
                <a:spcPct val="20000"/>
              </a:spcBef>
              <a:buFont typeface="Arial" charset="0"/>
              <a:buChar char="»"/>
              <a:defRPr kumimoji="1" sz="2000">
                <a:solidFill>
                  <a:schemeClr val="tx1"/>
                </a:solidFill>
                <a:latin typeface="Calibri" pitchFamily="34" charset="0"/>
                <a:ea typeface="ＭＳ Ｐゴシック" charset="-128"/>
              </a:defRPr>
            </a:lvl5pPr>
            <a:lvl6pPr marL="25146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6pPr>
            <a:lvl7pPr marL="29718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7pPr>
            <a:lvl8pPr marL="34290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8pPr>
            <a:lvl9pPr marL="38862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9pPr>
          </a:lstStyle>
          <a:p>
            <a:pPr eaLnBrk="1" hangingPunct="1">
              <a:spcBef>
                <a:spcPct val="0"/>
              </a:spcBef>
              <a:buFontTx/>
              <a:buNone/>
            </a:pPr>
            <a:r>
              <a:rPr lang="ja-JP" altLang="en-US" sz="1662" b="1" dirty="0">
                <a:latin typeface="UD デジタル 教科書体 NP-R" panose="02020400000000000000" pitchFamily="18" charset="-128"/>
                <a:ea typeface="UD デジタル 教科書体 NP-R" panose="02020400000000000000" pitchFamily="18" charset="-128"/>
              </a:rPr>
              <a:t>○専門コース別研修（任意）</a:t>
            </a:r>
            <a:endParaRPr lang="en-US" altLang="ja-JP" sz="1662" b="1" dirty="0">
              <a:latin typeface="UD デジタル 教科書体 NP-R" panose="02020400000000000000" pitchFamily="18" charset="-128"/>
              <a:ea typeface="UD デジタル 教科書体 NP-R" panose="02020400000000000000" pitchFamily="18" charset="-128"/>
            </a:endParaRPr>
          </a:p>
          <a:p>
            <a:pPr eaLnBrk="1" hangingPunct="1">
              <a:spcBef>
                <a:spcPct val="0"/>
              </a:spcBef>
              <a:buFontTx/>
              <a:buNone/>
            </a:pPr>
            <a:r>
              <a:rPr lang="ja-JP" altLang="en-US" sz="1292" dirty="0">
                <a:latin typeface="UD デジタル 教科書体 NP-R" panose="02020400000000000000" pitchFamily="18" charset="-128"/>
                <a:ea typeface="UD デジタル 教科書体 NP-R" panose="02020400000000000000" pitchFamily="18" charset="-128"/>
              </a:rPr>
              <a:t>・分野別演習の廃止に伴い、分野別に必要な知識や技術を補完　</a:t>
            </a:r>
            <a:endParaRPr lang="en-US" altLang="ja-JP" sz="1292" dirty="0">
              <a:latin typeface="UD デジタル 教科書体 NP-R" panose="02020400000000000000" pitchFamily="18" charset="-128"/>
              <a:ea typeface="UD デジタル 教科書体 NP-R" panose="02020400000000000000" pitchFamily="18" charset="-128"/>
            </a:endParaRPr>
          </a:p>
          <a:p>
            <a:pPr eaLnBrk="1" hangingPunct="1">
              <a:spcBef>
                <a:spcPct val="0"/>
              </a:spcBef>
              <a:buFontTx/>
              <a:buNone/>
            </a:pPr>
            <a:r>
              <a:rPr lang="ja-JP" altLang="en-US" sz="1292" dirty="0">
                <a:latin typeface="UD デジタル 教科書体 NP-R" panose="02020400000000000000" pitchFamily="18" charset="-128"/>
                <a:ea typeface="UD デジタル 教科書体 NP-R" panose="02020400000000000000" pitchFamily="18" charset="-128"/>
              </a:rPr>
              <a:t>　するものとして開催する研修</a:t>
            </a:r>
            <a:endParaRPr lang="en-US" altLang="ja-JP" sz="1292" dirty="0">
              <a:latin typeface="UD デジタル 教科書体 NP-R" panose="02020400000000000000" pitchFamily="18" charset="-128"/>
              <a:ea typeface="UD デジタル 教科書体 NP-R" panose="02020400000000000000" pitchFamily="18" charset="-128"/>
            </a:endParaRPr>
          </a:p>
          <a:p>
            <a:pPr eaLnBrk="1" hangingPunct="1">
              <a:spcBef>
                <a:spcPct val="0"/>
              </a:spcBef>
              <a:buFontTx/>
              <a:buNone/>
            </a:pPr>
            <a:r>
              <a:rPr lang="ja-JP" altLang="en-US" sz="1292" dirty="0">
                <a:latin typeface="UD デジタル 教科書体 NP-R" panose="02020400000000000000" pitchFamily="18" charset="-128"/>
                <a:ea typeface="UD デジタル 教科書体 NP-R" panose="02020400000000000000" pitchFamily="18" charset="-128"/>
              </a:rPr>
              <a:t>・３分野（介護・地域生活（身体＋知的・精神）、就労、児</a:t>
            </a:r>
            <a:endParaRPr lang="en-US" altLang="ja-JP" sz="1292" dirty="0">
              <a:latin typeface="UD デジタル 教科書体 NP-R" panose="02020400000000000000" pitchFamily="18" charset="-128"/>
              <a:ea typeface="UD デジタル 教科書体 NP-R" panose="02020400000000000000" pitchFamily="18" charset="-128"/>
            </a:endParaRPr>
          </a:p>
          <a:p>
            <a:pPr eaLnBrk="1" hangingPunct="1">
              <a:spcBef>
                <a:spcPct val="0"/>
              </a:spcBef>
              <a:buFontTx/>
              <a:buNone/>
            </a:pPr>
            <a:r>
              <a:rPr lang="ja-JP" altLang="en-US" sz="1292" dirty="0">
                <a:latin typeface="UD デジタル 教科書体 NP-R" panose="02020400000000000000" pitchFamily="18" charset="-128"/>
                <a:ea typeface="UD デジタル 教科書体 NP-R" panose="02020400000000000000" pitchFamily="18" charset="-128"/>
              </a:rPr>
              <a:t>　童）にて開催</a:t>
            </a:r>
            <a:endParaRPr lang="en-US" altLang="ja-JP" sz="1292" dirty="0">
              <a:latin typeface="UD デジタル 教科書体 NP-R" panose="02020400000000000000" pitchFamily="18" charset="-128"/>
              <a:ea typeface="UD デジタル 教科書体 NP-R" panose="02020400000000000000" pitchFamily="18" charset="-128"/>
            </a:endParaRPr>
          </a:p>
          <a:p>
            <a:pPr eaLnBrk="1" hangingPunct="1">
              <a:spcBef>
                <a:spcPct val="0"/>
              </a:spcBef>
              <a:buFontTx/>
              <a:buNone/>
            </a:pPr>
            <a:r>
              <a:rPr lang="ja-JP" altLang="en-US" sz="1292" dirty="0">
                <a:latin typeface="UD デジタル 教科書体 NP-R" panose="02020400000000000000" pitchFamily="18" charset="-128"/>
                <a:ea typeface="UD デジタル 教科書体 NP-R" panose="02020400000000000000" pitchFamily="18" charset="-128"/>
              </a:rPr>
              <a:t>・毎年受講することも可能</a:t>
            </a:r>
          </a:p>
        </p:txBody>
      </p:sp>
      <p:sp>
        <p:nvSpPr>
          <p:cNvPr id="25" name="テキスト ボックス 17"/>
          <p:cNvSpPr txBox="1">
            <a:spLocks noChangeArrowheads="1"/>
          </p:cNvSpPr>
          <p:nvPr/>
        </p:nvSpPr>
        <p:spPr bwMode="auto">
          <a:xfrm>
            <a:off x="4363640" y="1966685"/>
            <a:ext cx="4829388" cy="1143455"/>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eaLnBrk="0" hangingPunct="0">
              <a:spcBef>
                <a:spcPct val="20000"/>
              </a:spcBef>
              <a:buFont typeface="Arial" charset="0"/>
              <a:buChar char="•"/>
              <a:defRPr kumimoji="1" sz="3200">
                <a:solidFill>
                  <a:schemeClr val="tx1"/>
                </a:solidFill>
                <a:latin typeface="Calibri" pitchFamily="34" charset="0"/>
                <a:ea typeface="ＭＳ Ｐゴシック" charset="-128"/>
              </a:defRPr>
            </a:lvl1pPr>
            <a:lvl2pPr marL="742950" indent="-285750" eaLnBrk="0" hangingPunct="0">
              <a:spcBef>
                <a:spcPct val="20000"/>
              </a:spcBef>
              <a:buFont typeface="Arial" charset="0"/>
              <a:buChar char="–"/>
              <a:defRPr kumimoji="1" sz="2800">
                <a:solidFill>
                  <a:schemeClr val="tx1"/>
                </a:solidFill>
                <a:latin typeface="Calibri" pitchFamily="34" charset="0"/>
                <a:ea typeface="ＭＳ Ｐゴシック" charset="-128"/>
              </a:defRPr>
            </a:lvl2pPr>
            <a:lvl3pPr marL="1143000" indent="-228600" eaLnBrk="0" hangingPunct="0">
              <a:spcBef>
                <a:spcPct val="20000"/>
              </a:spcBef>
              <a:buFont typeface="Arial" charset="0"/>
              <a:buChar char="•"/>
              <a:defRPr kumimoji="1" sz="2400">
                <a:solidFill>
                  <a:schemeClr val="tx1"/>
                </a:solidFill>
                <a:latin typeface="Calibri" pitchFamily="34" charset="0"/>
                <a:ea typeface="ＭＳ Ｐゴシック" charset="-128"/>
              </a:defRPr>
            </a:lvl3pPr>
            <a:lvl4pPr marL="1600200" indent="-228600" eaLnBrk="0" hangingPunct="0">
              <a:spcBef>
                <a:spcPct val="20000"/>
              </a:spcBef>
              <a:buFont typeface="Arial" charset="0"/>
              <a:buChar char="–"/>
              <a:defRPr kumimoji="1" sz="2000">
                <a:solidFill>
                  <a:schemeClr val="tx1"/>
                </a:solidFill>
                <a:latin typeface="Calibri" pitchFamily="34" charset="0"/>
                <a:ea typeface="ＭＳ Ｐゴシック" charset="-128"/>
              </a:defRPr>
            </a:lvl4pPr>
            <a:lvl5pPr marL="2057400" indent="-228600" eaLnBrk="0" hangingPunct="0">
              <a:spcBef>
                <a:spcPct val="20000"/>
              </a:spcBef>
              <a:buFont typeface="Arial" charset="0"/>
              <a:buChar char="»"/>
              <a:defRPr kumimoji="1" sz="2000">
                <a:solidFill>
                  <a:schemeClr val="tx1"/>
                </a:solidFill>
                <a:latin typeface="Calibri" pitchFamily="34" charset="0"/>
                <a:ea typeface="ＭＳ Ｐゴシック" charset="-128"/>
              </a:defRPr>
            </a:lvl5pPr>
            <a:lvl6pPr marL="25146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6pPr>
            <a:lvl7pPr marL="29718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7pPr>
            <a:lvl8pPr marL="34290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8pPr>
            <a:lvl9pPr marL="38862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9pPr>
          </a:lstStyle>
          <a:p>
            <a:pPr eaLnBrk="1" hangingPunct="1">
              <a:spcBef>
                <a:spcPct val="0"/>
              </a:spcBef>
              <a:buFontTx/>
              <a:buNone/>
            </a:pPr>
            <a:r>
              <a:rPr lang="ja-JP" altLang="en-US" sz="1662" b="1" dirty="0">
                <a:latin typeface="UD デジタル 教科書体 NP-R" panose="02020400000000000000" pitchFamily="18" charset="-128"/>
                <a:ea typeface="UD デジタル 教科書体 NP-R" panose="02020400000000000000" pitchFamily="18" charset="-128"/>
              </a:rPr>
              <a:t>○基礎研修（法定）</a:t>
            </a:r>
            <a:endParaRPr lang="en-US" altLang="ja-JP" sz="1662" b="1" dirty="0">
              <a:latin typeface="UD デジタル 教科書体 NP-R" panose="02020400000000000000" pitchFamily="18" charset="-128"/>
              <a:ea typeface="UD デジタル 教科書体 NP-R" panose="02020400000000000000" pitchFamily="18" charset="-128"/>
            </a:endParaRPr>
          </a:p>
          <a:p>
            <a:pPr eaLnBrk="1" hangingPunct="1">
              <a:spcBef>
                <a:spcPct val="0"/>
              </a:spcBef>
              <a:buFontTx/>
              <a:buNone/>
            </a:pPr>
            <a:r>
              <a:rPr lang="ja-JP" altLang="en-US" sz="1292" dirty="0">
                <a:latin typeface="UD デジタル 教科書体 NP-R" panose="02020400000000000000" pitchFamily="18" charset="-128"/>
                <a:ea typeface="UD デジタル 教科書体 NP-R" panose="02020400000000000000" pitchFamily="18" charset="-128"/>
              </a:rPr>
              <a:t>・分野別演習の全分野（介護、地域生活（身体）、地域生活　</a:t>
            </a:r>
            <a:endParaRPr lang="en-US" altLang="ja-JP" sz="1292" dirty="0">
              <a:latin typeface="UD デジタル 教科書体 NP-R" panose="02020400000000000000" pitchFamily="18" charset="-128"/>
              <a:ea typeface="UD デジタル 教科書体 NP-R" panose="02020400000000000000" pitchFamily="18" charset="-128"/>
            </a:endParaRPr>
          </a:p>
          <a:p>
            <a:pPr eaLnBrk="1" hangingPunct="1">
              <a:spcBef>
                <a:spcPct val="0"/>
              </a:spcBef>
              <a:buFontTx/>
              <a:buNone/>
            </a:pPr>
            <a:r>
              <a:rPr lang="ja-JP" altLang="en-US" sz="1292" dirty="0">
                <a:latin typeface="UD デジタル 教科書体 NP-R" panose="02020400000000000000" pitchFamily="18" charset="-128"/>
                <a:ea typeface="UD デジタル 教科書体 NP-R" panose="02020400000000000000" pitchFamily="18" charset="-128"/>
              </a:rPr>
              <a:t>　（知的・精神）、就労、児童発達支援管理責任者）のカリ</a:t>
            </a:r>
            <a:endParaRPr lang="en-US" altLang="ja-JP" sz="1292" dirty="0">
              <a:latin typeface="UD デジタル 教科書体 NP-R" panose="02020400000000000000" pitchFamily="18" charset="-128"/>
              <a:ea typeface="UD デジタル 教科書体 NP-R" panose="02020400000000000000" pitchFamily="18" charset="-128"/>
            </a:endParaRPr>
          </a:p>
          <a:p>
            <a:pPr eaLnBrk="1" hangingPunct="1">
              <a:spcBef>
                <a:spcPct val="0"/>
              </a:spcBef>
              <a:buFontTx/>
              <a:buNone/>
            </a:pPr>
            <a:r>
              <a:rPr lang="ja-JP" altLang="en-US" sz="1292" dirty="0">
                <a:latin typeface="UD デジタル 教科書体 NP-R" panose="02020400000000000000" pitchFamily="18" charset="-128"/>
                <a:ea typeface="UD デジタル 教科書体 NP-R" panose="02020400000000000000" pitchFamily="18" charset="-128"/>
              </a:rPr>
              <a:t>　キュラムを統一した研修</a:t>
            </a:r>
            <a:endParaRPr lang="en-US" altLang="ja-JP" sz="1292" dirty="0">
              <a:latin typeface="UD デジタル 教科書体 NP-R" panose="02020400000000000000" pitchFamily="18" charset="-128"/>
              <a:ea typeface="UD デジタル 教科書体 NP-R" panose="02020400000000000000" pitchFamily="18" charset="-128"/>
            </a:endParaRPr>
          </a:p>
          <a:p>
            <a:pPr eaLnBrk="1" hangingPunct="1">
              <a:spcBef>
                <a:spcPct val="0"/>
              </a:spcBef>
              <a:buFontTx/>
              <a:buNone/>
            </a:pPr>
            <a:r>
              <a:rPr lang="ja-JP" altLang="en-US" sz="1292" dirty="0">
                <a:latin typeface="UD デジタル 教科書体 NP-R" panose="02020400000000000000" pitchFamily="18" charset="-128"/>
                <a:ea typeface="UD デジタル 教科書体 NP-R" panose="02020400000000000000" pitchFamily="18" charset="-128"/>
              </a:rPr>
              <a:t>・相談支援従事者初任者研修の基礎部分を含めて実施</a:t>
            </a:r>
          </a:p>
        </p:txBody>
      </p:sp>
      <p:sp>
        <p:nvSpPr>
          <p:cNvPr id="28" name="正方形/長方形 27"/>
          <p:cNvSpPr/>
          <p:nvPr/>
        </p:nvSpPr>
        <p:spPr>
          <a:xfrm>
            <a:off x="5741514" y="1327193"/>
            <a:ext cx="2193474" cy="483577"/>
          </a:xfrm>
          <a:prstGeom prst="rect">
            <a:avLst/>
          </a:prstGeom>
          <a:ln/>
        </p:spPr>
        <p:style>
          <a:lnRef idx="1">
            <a:schemeClr val="accent2"/>
          </a:lnRef>
          <a:fillRef idx="2">
            <a:schemeClr val="accent2"/>
          </a:fillRef>
          <a:effectRef idx="1">
            <a:schemeClr val="accent2"/>
          </a:effectRef>
          <a:fontRef idx="minor">
            <a:schemeClr val="dk1"/>
          </a:fontRef>
        </p:style>
        <p:txBody>
          <a:bodyPr anchor="ctr"/>
          <a:lstStyle/>
          <a:p>
            <a:pPr algn="ctr">
              <a:defRPr/>
            </a:pPr>
            <a:r>
              <a:rPr lang="ja-JP" altLang="en-US" sz="1846" dirty="0">
                <a:solidFill>
                  <a:schemeClr val="tx1"/>
                </a:solidFill>
                <a:latin typeface="UD デジタル 教科書体 NP-R" panose="02020400000000000000" pitchFamily="18" charset="-128"/>
                <a:ea typeface="UD デジタル 教科書体 NP-R" panose="02020400000000000000" pitchFamily="18" charset="-128"/>
              </a:rPr>
              <a:t>令和元年度から</a:t>
            </a:r>
          </a:p>
        </p:txBody>
      </p:sp>
      <p:sp>
        <p:nvSpPr>
          <p:cNvPr id="29" name="テキスト ボックス 17"/>
          <p:cNvSpPr txBox="1">
            <a:spLocks noChangeArrowheads="1"/>
          </p:cNvSpPr>
          <p:nvPr/>
        </p:nvSpPr>
        <p:spPr bwMode="auto">
          <a:xfrm>
            <a:off x="4363638" y="4106288"/>
            <a:ext cx="4829388" cy="944618"/>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eaLnBrk="0" hangingPunct="0">
              <a:spcBef>
                <a:spcPct val="20000"/>
              </a:spcBef>
              <a:buFont typeface="Arial" charset="0"/>
              <a:buChar char="•"/>
              <a:defRPr kumimoji="1" sz="3200">
                <a:solidFill>
                  <a:schemeClr val="tx1"/>
                </a:solidFill>
                <a:latin typeface="Calibri" pitchFamily="34" charset="0"/>
                <a:ea typeface="ＭＳ Ｐゴシック" charset="-128"/>
              </a:defRPr>
            </a:lvl1pPr>
            <a:lvl2pPr marL="742950" indent="-285750" eaLnBrk="0" hangingPunct="0">
              <a:spcBef>
                <a:spcPct val="20000"/>
              </a:spcBef>
              <a:buFont typeface="Arial" charset="0"/>
              <a:buChar char="–"/>
              <a:defRPr kumimoji="1" sz="2800">
                <a:solidFill>
                  <a:schemeClr val="tx1"/>
                </a:solidFill>
                <a:latin typeface="Calibri" pitchFamily="34" charset="0"/>
                <a:ea typeface="ＭＳ Ｐゴシック" charset="-128"/>
              </a:defRPr>
            </a:lvl2pPr>
            <a:lvl3pPr marL="1143000" indent="-228600" eaLnBrk="0" hangingPunct="0">
              <a:spcBef>
                <a:spcPct val="20000"/>
              </a:spcBef>
              <a:buFont typeface="Arial" charset="0"/>
              <a:buChar char="•"/>
              <a:defRPr kumimoji="1" sz="2400">
                <a:solidFill>
                  <a:schemeClr val="tx1"/>
                </a:solidFill>
                <a:latin typeface="Calibri" pitchFamily="34" charset="0"/>
                <a:ea typeface="ＭＳ Ｐゴシック" charset="-128"/>
              </a:defRPr>
            </a:lvl3pPr>
            <a:lvl4pPr marL="1600200" indent="-228600" eaLnBrk="0" hangingPunct="0">
              <a:spcBef>
                <a:spcPct val="20000"/>
              </a:spcBef>
              <a:buFont typeface="Arial" charset="0"/>
              <a:buChar char="–"/>
              <a:defRPr kumimoji="1" sz="2000">
                <a:solidFill>
                  <a:schemeClr val="tx1"/>
                </a:solidFill>
                <a:latin typeface="Calibri" pitchFamily="34" charset="0"/>
                <a:ea typeface="ＭＳ Ｐゴシック" charset="-128"/>
              </a:defRPr>
            </a:lvl4pPr>
            <a:lvl5pPr marL="2057400" indent="-228600" eaLnBrk="0" hangingPunct="0">
              <a:spcBef>
                <a:spcPct val="20000"/>
              </a:spcBef>
              <a:buFont typeface="Arial" charset="0"/>
              <a:buChar char="»"/>
              <a:defRPr kumimoji="1" sz="2000">
                <a:solidFill>
                  <a:schemeClr val="tx1"/>
                </a:solidFill>
                <a:latin typeface="Calibri" pitchFamily="34" charset="0"/>
                <a:ea typeface="ＭＳ Ｐゴシック" charset="-128"/>
              </a:defRPr>
            </a:lvl5pPr>
            <a:lvl6pPr marL="25146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6pPr>
            <a:lvl7pPr marL="29718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7pPr>
            <a:lvl8pPr marL="34290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8pPr>
            <a:lvl9pPr marL="38862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9pPr>
          </a:lstStyle>
          <a:p>
            <a:pPr eaLnBrk="1" hangingPunct="1">
              <a:spcBef>
                <a:spcPct val="0"/>
              </a:spcBef>
              <a:buFontTx/>
              <a:buNone/>
            </a:pPr>
            <a:r>
              <a:rPr lang="ja-JP" altLang="en-US" sz="1662" b="1" dirty="0">
                <a:latin typeface="UD デジタル 教科書体 NP-R" panose="02020400000000000000" pitchFamily="18" charset="-128"/>
                <a:ea typeface="UD デジタル 教科書体 NP-R" panose="02020400000000000000" pitchFamily="18" charset="-128"/>
              </a:rPr>
              <a:t>○更新研修（法定）</a:t>
            </a:r>
            <a:endParaRPr lang="en-US" altLang="ja-JP" sz="1662" b="1" dirty="0">
              <a:latin typeface="UD デジタル 教科書体 NP-R" panose="02020400000000000000" pitchFamily="18" charset="-128"/>
              <a:ea typeface="UD デジタル 教科書体 NP-R" panose="02020400000000000000" pitchFamily="18" charset="-128"/>
            </a:endParaRPr>
          </a:p>
          <a:p>
            <a:pPr eaLnBrk="1" hangingPunct="1">
              <a:spcBef>
                <a:spcPct val="0"/>
              </a:spcBef>
              <a:buFontTx/>
              <a:buNone/>
            </a:pPr>
            <a:r>
              <a:rPr lang="ja-JP" altLang="en-US" sz="1292" dirty="0">
                <a:latin typeface="UD デジタル 教科書体 NP-R" panose="02020400000000000000" pitchFamily="18" charset="-128"/>
                <a:ea typeface="UD デジタル 教科書体 NP-R" panose="02020400000000000000" pitchFamily="18" charset="-128"/>
              </a:rPr>
              <a:t>・５年毎に受講することとされた研修</a:t>
            </a:r>
            <a:endParaRPr lang="en-US" altLang="ja-JP" sz="1292" dirty="0">
              <a:latin typeface="UD デジタル 教科書体 NP-R" panose="02020400000000000000" pitchFamily="18" charset="-128"/>
              <a:ea typeface="UD デジタル 教科書体 NP-R" panose="02020400000000000000" pitchFamily="18" charset="-128"/>
            </a:endParaRPr>
          </a:p>
          <a:p>
            <a:pPr eaLnBrk="1" hangingPunct="1">
              <a:spcBef>
                <a:spcPct val="0"/>
              </a:spcBef>
              <a:buFontTx/>
              <a:buNone/>
            </a:pPr>
            <a:r>
              <a:rPr lang="ja-JP" altLang="en-US" sz="1292" dirty="0">
                <a:latin typeface="UD デジタル 教科書体 NP-R" panose="02020400000000000000" pitchFamily="18" charset="-128"/>
                <a:ea typeface="UD デジタル 教科書体 NP-R" panose="02020400000000000000" pitchFamily="18" charset="-128"/>
              </a:rPr>
              <a:t>・令和元年度の対象者はＨ３０までにサービス管理責任者等研　</a:t>
            </a:r>
            <a:endParaRPr lang="en-US" altLang="ja-JP" sz="1292" dirty="0">
              <a:latin typeface="UD デジタル 教科書体 NP-R" panose="02020400000000000000" pitchFamily="18" charset="-128"/>
              <a:ea typeface="UD デジタル 教科書体 NP-R" panose="02020400000000000000" pitchFamily="18" charset="-128"/>
            </a:endParaRPr>
          </a:p>
          <a:p>
            <a:pPr eaLnBrk="1" hangingPunct="1">
              <a:spcBef>
                <a:spcPct val="0"/>
              </a:spcBef>
              <a:buFontTx/>
              <a:buNone/>
            </a:pPr>
            <a:r>
              <a:rPr lang="ja-JP" altLang="en-US" sz="1292" dirty="0">
                <a:latin typeface="UD デジタル 教科書体 NP-R" panose="02020400000000000000" pitchFamily="18" charset="-128"/>
                <a:ea typeface="UD デジタル 教科書体 NP-R" panose="02020400000000000000" pitchFamily="18" charset="-128"/>
              </a:rPr>
              <a:t>　修を修了した方（</a:t>
            </a:r>
            <a:r>
              <a:rPr lang="en-US" altLang="ja-JP" sz="1292" dirty="0">
                <a:latin typeface="UD デジタル 教科書体 NP-R" panose="02020400000000000000" pitchFamily="18" charset="-128"/>
                <a:ea typeface="UD デジタル 教科書体 NP-R" panose="02020400000000000000" pitchFamily="18" charset="-128"/>
              </a:rPr>
              <a:t>R5</a:t>
            </a:r>
            <a:r>
              <a:rPr lang="ja-JP" altLang="en-US" sz="1292" dirty="0">
                <a:latin typeface="UD デジタル 教科書体 NP-R" panose="02020400000000000000" pitchFamily="18" charset="-128"/>
                <a:ea typeface="UD デジタル 教科書体 NP-R" panose="02020400000000000000" pitchFamily="18" charset="-128"/>
              </a:rPr>
              <a:t>までに順次受講）</a:t>
            </a:r>
          </a:p>
        </p:txBody>
      </p:sp>
      <p:sp>
        <p:nvSpPr>
          <p:cNvPr id="18" name="テキスト ボックス 17"/>
          <p:cNvSpPr txBox="1">
            <a:spLocks noChangeArrowheads="1"/>
          </p:cNvSpPr>
          <p:nvPr/>
        </p:nvSpPr>
        <p:spPr bwMode="auto">
          <a:xfrm>
            <a:off x="4363639" y="3204397"/>
            <a:ext cx="4829388" cy="802720"/>
          </a:xfrm>
          <a:prstGeom prst="rect">
            <a:avLst/>
          </a:prstGeom>
          <a:noFill/>
          <a:ln w="9525">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eaLnBrk="0" hangingPunct="0">
              <a:spcBef>
                <a:spcPct val="20000"/>
              </a:spcBef>
              <a:buFont typeface="Arial" charset="0"/>
              <a:buChar char="•"/>
              <a:defRPr kumimoji="1" sz="3200">
                <a:solidFill>
                  <a:schemeClr val="tx1"/>
                </a:solidFill>
                <a:latin typeface="Calibri" pitchFamily="34" charset="0"/>
                <a:ea typeface="ＭＳ Ｐゴシック" charset="-128"/>
              </a:defRPr>
            </a:lvl1pPr>
            <a:lvl2pPr marL="742950" indent="-285750" eaLnBrk="0" hangingPunct="0">
              <a:spcBef>
                <a:spcPct val="20000"/>
              </a:spcBef>
              <a:buFont typeface="Arial" charset="0"/>
              <a:buChar char="–"/>
              <a:defRPr kumimoji="1" sz="2800">
                <a:solidFill>
                  <a:schemeClr val="tx1"/>
                </a:solidFill>
                <a:latin typeface="Calibri" pitchFamily="34" charset="0"/>
                <a:ea typeface="ＭＳ Ｐゴシック" charset="-128"/>
              </a:defRPr>
            </a:lvl2pPr>
            <a:lvl3pPr marL="1143000" indent="-228600" eaLnBrk="0" hangingPunct="0">
              <a:spcBef>
                <a:spcPct val="20000"/>
              </a:spcBef>
              <a:buFont typeface="Arial" charset="0"/>
              <a:buChar char="•"/>
              <a:defRPr kumimoji="1" sz="2400">
                <a:solidFill>
                  <a:schemeClr val="tx1"/>
                </a:solidFill>
                <a:latin typeface="Calibri" pitchFamily="34" charset="0"/>
                <a:ea typeface="ＭＳ Ｐゴシック" charset="-128"/>
              </a:defRPr>
            </a:lvl3pPr>
            <a:lvl4pPr marL="1600200" indent="-228600" eaLnBrk="0" hangingPunct="0">
              <a:spcBef>
                <a:spcPct val="20000"/>
              </a:spcBef>
              <a:buFont typeface="Arial" charset="0"/>
              <a:buChar char="–"/>
              <a:defRPr kumimoji="1" sz="2000">
                <a:solidFill>
                  <a:schemeClr val="tx1"/>
                </a:solidFill>
                <a:latin typeface="Calibri" pitchFamily="34" charset="0"/>
                <a:ea typeface="ＭＳ Ｐゴシック" charset="-128"/>
              </a:defRPr>
            </a:lvl4pPr>
            <a:lvl5pPr marL="2057400" indent="-228600" eaLnBrk="0" hangingPunct="0">
              <a:spcBef>
                <a:spcPct val="20000"/>
              </a:spcBef>
              <a:buFont typeface="Arial" charset="0"/>
              <a:buChar char="»"/>
              <a:defRPr kumimoji="1" sz="2000">
                <a:solidFill>
                  <a:schemeClr val="tx1"/>
                </a:solidFill>
                <a:latin typeface="Calibri" pitchFamily="34" charset="0"/>
                <a:ea typeface="ＭＳ Ｐゴシック" charset="-128"/>
              </a:defRPr>
            </a:lvl5pPr>
            <a:lvl6pPr marL="25146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6pPr>
            <a:lvl7pPr marL="29718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7pPr>
            <a:lvl8pPr marL="34290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8pPr>
            <a:lvl9pPr marL="38862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9pPr>
          </a:lstStyle>
          <a:p>
            <a:pPr eaLnBrk="1" hangingPunct="1">
              <a:spcBef>
                <a:spcPct val="0"/>
              </a:spcBef>
              <a:buFontTx/>
              <a:buNone/>
            </a:pPr>
            <a:r>
              <a:rPr lang="ja-JP" altLang="en-US" sz="1662" b="1" dirty="0">
                <a:latin typeface="UD デジタル 教科書体 NP-R" panose="02020400000000000000" pitchFamily="18" charset="-128"/>
                <a:ea typeface="UD デジタル 教科書体 NP-R" panose="02020400000000000000" pitchFamily="18" charset="-128"/>
              </a:rPr>
              <a:t>○実践研修（法定）</a:t>
            </a:r>
            <a:endParaRPr lang="en-US" altLang="ja-JP" sz="1662" b="1" dirty="0">
              <a:latin typeface="UD デジタル 教科書体 NP-R" panose="02020400000000000000" pitchFamily="18" charset="-128"/>
              <a:ea typeface="UD デジタル 教科書体 NP-R" panose="02020400000000000000" pitchFamily="18" charset="-128"/>
            </a:endParaRPr>
          </a:p>
          <a:p>
            <a:pPr eaLnBrk="1" hangingPunct="1">
              <a:spcBef>
                <a:spcPct val="0"/>
              </a:spcBef>
              <a:buFontTx/>
              <a:buNone/>
            </a:pPr>
            <a:r>
              <a:rPr lang="ja-JP" altLang="en-US" sz="1662" dirty="0">
                <a:latin typeface="UD デジタル 教科書体 NP-R" panose="02020400000000000000" pitchFamily="18" charset="-128"/>
                <a:ea typeface="UD デジタル 教科書体 NP-R" panose="02020400000000000000" pitchFamily="18" charset="-128"/>
              </a:rPr>
              <a:t>　（令和</a:t>
            </a:r>
            <a:r>
              <a:rPr lang="ja-JP" altLang="en-US" sz="1662" u="sng" dirty="0">
                <a:latin typeface="UD デジタル 教科書体 NP-R" panose="02020400000000000000" pitchFamily="18" charset="-128"/>
                <a:ea typeface="UD デジタル 教科書体 NP-R" panose="02020400000000000000" pitchFamily="18" charset="-128"/>
              </a:rPr>
              <a:t>３年度から実施</a:t>
            </a:r>
            <a:r>
              <a:rPr lang="ja-JP" altLang="en-US" sz="1662" dirty="0">
                <a:latin typeface="UD デジタル 教科書体 NP-R" panose="02020400000000000000" pitchFamily="18" charset="-128"/>
                <a:ea typeface="UD デジタル 教科書体 NP-R" panose="02020400000000000000" pitchFamily="18" charset="-128"/>
              </a:rPr>
              <a:t>）</a:t>
            </a:r>
            <a:endParaRPr lang="en-US" altLang="ja-JP" sz="1662" dirty="0">
              <a:latin typeface="UD デジタル 教科書体 NP-R" panose="02020400000000000000" pitchFamily="18" charset="-128"/>
              <a:ea typeface="UD デジタル 教科書体 NP-R" panose="02020400000000000000" pitchFamily="18" charset="-128"/>
            </a:endParaRPr>
          </a:p>
          <a:p>
            <a:pPr eaLnBrk="1" hangingPunct="1">
              <a:spcBef>
                <a:spcPct val="0"/>
              </a:spcBef>
              <a:buFontTx/>
              <a:buNone/>
            </a:pPr>
            <a:r>
              <a:rPr lang="ja-JP" altLang="en-US" sz="1292" dirty="0">
                <a:latin typeface="UD デジタル 教科書体 NP-R" panose="02020400000000000000" pitchFamily="18" charset="-128"/>
                <a:ea typeface="UD デジタル 教科書体 NP-R" panose="02020400000000000000" pitchFamily="18" charset="-128"/>
              </a:rPr>
              <a:t>・基礎研修を修了後、２年以上の実務を経て受講</a:t>
            </a:r>
          </a:p>
        </p:txBody>
      </p:sp>
      <p:sp>
        <p:nvSpPr>
          <p:cNvPr id="2" name="スライド番号プレースホルダー 1">
            <a:extLst>
              <a:ext uri="{FF2B5EF4-FFF2-40B4-BE49-F238E27FC236}">
                <a16:creationId xmlns:a16="http://schemas.microsoft.com/office/drawing/2014/main" id="{5B2D3695-073B-497E-A3FE-964E84B6E7DA}"/>
              </a:ext>
            </a:extLst>
          </p:cNvPr>
          <p:cNvSpPr>
            <a:spLocks noGrp="1"/>
          </p:cNvSpPr>
          <p:nvPr>
            <p:ph type="sldNum" sz="quarter" idx="12"/>
          </p:nvPr>
        </p:nvSpPr>
        <p:spPr/>
        <p:txBody>
          <a:bodyPr/>
          <a:lstStyle/>
          <a:p>
            <a:pPr>
              <a:defRPr/>
            </a:pPr>
            <a:fld id="{3A7F450F-24FC-4313-9F04-82FF07EFB060}" type="slidenum">
              <a:rPr lang="en-US" altLang="ja-JP" smtClean="0"/>
              <a:pPr>
                <a:defRPr/>
              </a:pPr>
              <a:t>3</a:t>
            </a:fld>
            <a:endParaRPr lang="en-US" altLang="ja-JP"/>
          </a:p>
        </p:txBody>
      </p:sp>
    </p:spTree>
    <p:extLst>
      <p:ext uri="{BB962C8B-B14F-4D97-AF65-F5344CB8AC3E}">
        <p14:creationId xmlns:p14="http://schemas.microsoft.com/office/powerpoint/2010/main" val="205745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正方形/長方形 2">
            <a:extLst>
              <a:ext uri="{FF2B5EF4-FFF2-40B4-BE49-F238E27FC236}">
                <a16:creationId xmlns:a16="http://schemas.microsoft.com/office/drawing/2014/main" id="{6B883379-0B8F-4682-A343-6DB085069984}"/>
              </a:ext>
            </a:extLst>
          </p:cNvPr>
          <p:cNvSpPr/>
          <p:nvPr/>
        </p:nvSpPr>
        <p:spPr>
          <a:xfrm flipV="1">
            <a:off x="8677225" y="6165304"/>
            <a:ext cx="432048" cy="3600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5" name="四角形: 角を丸くする 4">
            <a:extLst>
              <a:ext uri="{FF2B5EF4-FFF2-40B4-BE49-F238E27FC236}">
                <a16:creationId xmlns:a16="http://schemas.microsoft.com/office/drawing/2014/main" id="{37F70390-C0EA-4CDF-ADE3-91A45D7296ED}"/>
              </a:ext>
            </a:extLst>
          </p:cNvPr>
          <p:cNvSpPr/>
          <p:nvPr/>
        </p:nvSpPr>
        <p:spPr bwMode="auto">
          <a:xfrm>
            <a:off x="828353" y="332656"/>
            <a:ext cx="8424936" cy="648072"/>
          </a:xfrm>
          <a:prstGeom prst="roundRect">
            <a:avLst/>
          </a:prstGeom>
          <a:solidFill>
            <a:srgbClr val="FFFFCD"/>
          </a:solidFill>
          <a:ln w="28575" cap="flat" cmpd="sng" algn="ctr">
            <a:solidFill>
              <a:srgbClr val="FFC000"/>
            </a:solidFill>
            <a:prstDash val="solid"/>
            <a:round/>
            <a:headEnd type="triangle" w="med" len="med"/>
            <a:tailEnd type="triangle" w="med" len="med"/>
          </a:ln>
          <a:effectLst/>
        </p:spPr>
        <p:txBody>
          <a:bodyPr vert="horz" wrap="square" lIns="74295" tIns="8890" rIns="74295" bIns="889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charset="0"/>
              <a:ea typeface="ＭＳ Ｐゴシック" pitchFamily="50" charset="-128"/>
            </a:endParaRPr>
          </a:p>
        </p:txBody>
      </p:sp>
      <p:sp>
        <p:nvSpPr>
          <p:cNvPr id="4" name="テキスト ボックス 3">
            <a:extLst>
              <a:ext uri="{FF2B5EF4-FFF2-40B4-BE49-F238E27FC236}">
                <a16:creationId xmlns:a16="http://schemas.microsoft.com/office/drawing/2014/main" id="{58BC4229-AB2B-449C-A090-8359D154B60C}"/>
              </a:ext>
            </a:extLst>
          </p:cNvPr>
          <p:cNvSpPr txBox="1"/>
          <p:nvPr/>
        </p:nvSpPr>
        <p:spPr>
          <a:xfrm>
            <a:off x="788566" y="332656"/>
            <a:ext cx="8536731" cy="646331"/>
          </a:xfrm>
          <a:prstGeom prst="rect">
            <a:avLst/>
          </a:prstGeom>
          <a:noFill/>
        </p:spPr>
        <p:txBody>
          <a:bodyPr wrap="square" rtlCol="0">
            <a:spAutoFit/>
          </a:bodyPr>
          <a:lstStyle/>
          <a:p>
            <a:pPr algn="ctr"/>
            <a:r>
              <a:rPr kumimoji="1" lang="ja-JP" altLang="en-US" sz="3600" b="1" dirty="0">
                <a:latin typeface="UD デジタル 教科書体 NP-R" panose="02020400000000000000" pitchFamily="18" charset="-128"/>
                <a:ea typeface="UD デジタル 教科書体 NP-R" panose="02020400000000000000" pitchFamily="18" charset="-128"/>
              </a:rPr>
              <a:t>基礎研修・実践研修・更新研修のねらい</a:t>
            </a:r>
          </a:p>
        </p:txBody>
      </p:sp>
      <p:grpSp>
        <p:nvGrpSpPr>
          <p:cNvPr id="9" name="グループ化 8">
            <a:extLst>
              <a:ext uri="{FF2B5EF4-FFF2-40B4-BE49-F238E27FC236}">
                <a16:creationId xmlns:a16="http://schemas.microsoft.com/office/drawing/2014/main" id="{C20D8B15-7341-471C-B78F-501D1116C9FB}"/>
              </a:ext>
            </a:extLst>
          </p:cNvPr>
          <p:cNvGrpSpPr/>
          <p:nvPr/>
        </p:nvGrpSpPr>
        <p:grpSpPr>
          <a:xfrm>
            <a:off x="612329" y="1366724"/>
            <a:ext cx="5760640" cy="3972058"/>
            <a:chOff x="612329" y="1366724"/>
            <a:chExt cx="5760640" cy="3972058"/>
          </a:xfrm>
        </p:grpSpPr>
        <p:sp>
          <p:nvSpPr>
            <p:cNvPr id="6" name="テキスト ボックス 5">
              <a:extLst>
                <a:ext uri="{FF2B5EF4-FFF2-40B4-BE49-F238E27FC236}">
                  <a16:creationId xmlns:a16="http://schemas.microsoft.com/office/drawing/2014/main" id="{156950B0-3076-4790-8E4E-AF8F5DE043FC}"/>
                </a:ext>
              </a:extLst>
            </p:cNvPr>
            <p:cNvSpPr txBox="1"/>
            <p:nvPr/>
          </p:nvSpPr>
          <p:spPr>
            <a:xfrm>
              <a:off x="1404417" y="1366724"/>
              <a:ext cx="4968552" cy="1323439"/>
            </a:xfrm>
            <a:prstGeom prst="rect">
              <a:avLst/>
            </a:prstGeom>
            <a:solidFill>
              <a:srgbClr val="FFCC99"/>
            </a:solidFill>
            <a:ln>
              <a:solidFill>
                <a:schemeClr val="tx1"/>
              </a:solidFill>
            </a:ln>
          </p:spPr>
          <p:txBody>
            <a:bodyPr wrap="square" rtlCol="0" anchor="ctr">
              <a:spAutoFit/>
            </a:bodyPr>
            <a:lstStyle/>
            <a:p>
              <a:r>
                <a:rPr kumimoji="1" lang="ja-JP" altLang="en-US" dirty="0">
                  <a:latin typeface="UD デジタル 教科書体 NP-R" panose="02020400000000000000" pitchFamily="18" charset="-128"/>
                  <a:ea typeface="UD デジタル 教科書体 NP-R" panose="02020400000000000000" pitchFamily="18" charset="-128"/>
                </a:rPr>
                <a:t>更新研修：自己検証</a:t>
              </a:r>
              <a:endParaRPr kumimoji="1" lang="en-US" altLang="ja-JP" dirty="0">
                <a:latin typeface="UD デジタル 教科書体 NP-R" panose="02020400000000000000" pitchFamily="18" charset="-128"/>
                <a:ea typeface="UD デジタル 教科書体 NP-R" panose="02020400000000000000" pitchFamily="18" charset="-128"/>
              </a:endParaRPr>
            </a:p>
            <a:p>
              <a:r>
                <a:rPr lang="ja-JP" altLang="en-US" dirty="0">
                  <a:latin typeface="UD デジタル 教科書体 NP-R" panose="02020400000000000000" pitchFamily="18" charset="-128"/>
                  <a:ea typeface="UD デジタル 教科書体 NP-R" panose="02020400000000000000" pitchFamily="18" charset="-128"/>
                </a:rPr>
                <a:t>施策の最新の動向、自己検証、</a:t>
              </a:r>
              <a:r>
                <a:rPr kumimoji="1" lang="ja-JP" altLang="en-US" dirty="0">
                  <a:latin typeface="UD デジタル 教科書体 NP-R" panose="02020400000000000000" pitchFamily="18" charset="-128"/>
                  <a:ea typeface="UD デジタル 教科書体 NP-R" panose="02020400000000000000" pitchFamily="18" charset="-128"/>
                </a:rPr>
                <a:t>スーパーバイズ、人材育成による</a:t>
              </a:r>
              <a:r>
                <a:rPr lang="ja-JP" altLang="en-US" dirty="0">
                  <a:latin typeface="UD デジタル 教科書体 NP-R" panose="02020400000000000000" pitchFamily="18" charset="-128"/>
                  <a:ea typeface="UD デジタル 教科書体 NP-R" panose="02020400000000000000" pitchFamily="18" charset="-128"/>
                </a:rPr>
                <a:t>サービス（支援）の質の向上</a:t>
              </a:r>
              <a:endParaRPr kumimoji="1" lang="ja-JP" altLang="en-US" dirty="0">
                <a:latin typeface="UD デジタル 教科書体 NP-R" panose="02020400000000000000" pitchFamily="18" charset="-128"/>
                <a:ea typeface="UD デジタル 教科書体 NP-R" panose="02020400000000000000" pitchFamily="18" charset="-128"/>
              </a:endParaRPr>
            </a:p>
          </p:txBody>
        </p:sp>
        <p:sp>
          <p:nvSpPr>
            <p:cNvPr id="7" name="テキスト ボックス 6">
              <a:extLst>
                <a:ext uri="{FF2B5EF4-FFF2-40B4-BE49-F238E27FC236}">
                  <a16:creationId xmlns:a16="http://schemas.microsoft.com/office/drawing/2014/main" id="{5A78B6D1-6036-4FCB-A3E3-7C31F3822007}"/>
                </a:ext>
              </a:extLst>
            </p:cNvPr>
            <p:cNvSpPr txBox="1"/>
            <p:nvPr/>
          </p:nvSpPr>
          <p:spPr>
            <a:xfrm>
              <a:off x="1044377" y="2690163"/>
              <a:ext cx="5328592" cy="1323439"/>
            </a:xfrm>
            <a:prstGeom prst="rect">
              <a:avLst/>
            </a:prstGeom>
            <a:solidFill>
              <a:srgbClr val="CCFF99"/>
            </a:solidFill>
            <a:ln>
              <a:solidFill>
                <a:schemeClr val="tx1"/>
              </a:solidFill>
            </a:ln>
          </p:spPr>
          <p:txBody>
            <a:bodyPr wrap="square" rtlCol="0" anchor="ctr">
              <a:spAutoFit/>
            </a:bodyPr>
            <a:lstStyle/>
            <a:p>
              <a:r>
                <a:rPr kumimoji="1" lang="ja-JP" altLang="en-US" dirty="0">
                  <a:latin typeface="UD デジタル 教科書体 NP-R" panose="02020400000000000000" pitchFamily="18" charset="-128"/>
                  <a:ea typeface="UD デジタル 教科書体 NP-R" panose="02020400000000000000" pitchFamily="18" charset="-128"/>
                </a:rPr>
                <a:t>実践研修：質の向上</a:t>
              </a:r>
              <a:endParaRPr kumimoji="1" lang="en-US" altLang="ja-JP" dirty="0">
                <a:latin typeface="UD デジタル 教科書体 NP-R" panose="02020400000000000000" pitchFamily="18" charset="-128"/>
                <a:ea typeface="UD デジタル 教科書体 NP-R" panose="02020400000000000000" pitchFamily="18" charset="-128"/>
              </a:endParaRPr>
            </a:p>
            <a:p>
              <a:r>
                <a:rPr lang="ja-JP" altLang="en-US" dirty="0">
                  <a:latin typeface="UD デジタル 教科書体 NP-R" panose="02020400000000000000" pitchFamily="18" charset="-128"/>
                  <a:ea typeface="UD デジタル 教科書体 NP-R" panose="02020400000000000000" pitchFamily="18" charset="-128"/>
                </a:rPr>
                <a:t>支援会議の運営、サービス（支援）提供職員への助言・指導、個別支援計画の質の向上、人材育成によるサービス（支援）の質の向上</a:t>
              </a:r>
              <a:endParaRPr lang="en-US" altLang="ja-JP" dirty="0">
                <a:latin typeface="UD デジタル 教科書体 NP-R" panose="02020400000000000000" pitchFamily="18" charset="-128"/>
                <a:ea typeface="UD デジタル 教科書体 NP-R" panose="02020400000000000000" pitchFamily="18" charset="-128"/>
              </a:endParaRPr>
            </a:p>
          </p:txBody>
        </p:sp>
        <p:sp>
          <p:nvSpPr>
            <p:cNvPr id="8" name="テキスト ボックス 7">
              <a:extLst>
                <a:ext uri="{FF2B5EF4-FFF2-40B4-BE49-F238E27FC236}">
                  <a16:creationId xmlns:a16="http://schemas.microsoft.com/office/drawing/2014/main" id="{1D2E5F68-D495-4C1E-8C71-34F0FBADA23F}"/>
                </a:ext>
              </a:extLst>
            </p:cNvPr>
            <p:cNvSpPr txBox="1"/>
            <p:nvPr/>
          </p:nvSpPr>
          <p:spPr>
            <a:xfrm>
              <a:off x="612329" y="4015343"/>
              <a:ext cx="5760640" cy="1323439"/>
            </a:xfrm>
            <a:prstGeom prst="rect">
              <a:avLst/>
            </a:prstGeom>
            <a:solidFill>
              <a:srgbClr val="FFFFCD"/>
            </a:solidFill>
            <a:ln>
              <a:solidFill>
                <a:schemeClr val="tx1"/>
              </a:solidFill>
            </a:ln>
          </p:spPr>
          <p:txBody>
            <a:bodyPr wrap="square" rtlCol="0" anchor="ctr">
              <a:spAutoFit/>
            </a:bodyPr>
            <a:lstStyle/>
            <a:p>
              <a:r>
                <a:rPr kumimoji="1" lang="ja-JP" altLang="en-US" dirty="0">
                  <a:latin typeface="UD デジタル 教科書体 NP-R" panose="02020400000000000000" pitchFamily="18" charset="-128"/>
                  <a:ea typeface="UD デジタル 教科書体 NP-R" panose="02020400000000000000" pitchFamily="18" charset="-128"/>
                </a:rPr>
                <a:t>基礎研修：プロセスの理解</a:t>
              </a:r>
              <a:endParaRPr kumimoji="1" lang="en-US" altLang="ja-JP" dirty="0">
                <a:latin typeface="UD デジタル 教科書体 NP-R" panose="02020400000000000000" pitchFamily="18" charset="-128"/>
                <a:ea typeface="UD デジタル 教科書体 NP-R" panose="02020400000000000000" pitchFamily="18" charset="-128"/>
              </a:endParaRPr>
            </a:p>
            <a:p>
              <a:r>
                <a:rPr lang="ja-JP" altLang="en-US" dirty="0">
                  <a:latin typeface="UD デジタル 教科書体 NP-R" panose="02020400000000000000" pitchFamily="18" charset="-128"/>
                  <a:ea typeface="UD デジタル 教科書体 NP-R" panose="02020400000000000000" pitchFamily="18" charset="-128"/>
                </a:rPr>
                <a:t>アセスメント、個別支援計画の作成</a:t>
              </a:r>
              <a:endParaRPr lang="en-US" altLang="ja-JP" dirty="0">
                <a:latin typeface="UD デジタル 教科書体 NP-R" panose="02020400000000000000" pitchFamily="18" charset="-128"/>
                <a:ea typeface="UD デジタル 教科書体 NP-R" panose="02020400000000000000" pitchFamily="18" charset="-128"/>
              </a:endParaRPr>
            </a:p>
            <a:p>
              <a:r>
                <a:rPr kumimoji="1" lang="ja-JP" altLang="en-US" dirty="0">
                  <a:latin typeface="UD デジタル 教科書体 NP-R" panose="02020400000000000000" pitchFamily="18" charset="-128"/>
                  <a:ea typeface="UD デジタル 教科書体 NP-R" panose="02020400000000000000" pitchFamily="18" charset="-128"/>
                </a:rPr>
                <a:t>相談支援専門員との連携、多職種連携</a:t>
              </a:r>
            </a:p>
            <a:p>
              <a:endParaRPr kumimoji="1" lang="en-US" altLang="ja-JP" dirty="0">
                <a:latin typeface="UD デジタル 教科書体 NP-R" panose="02020400000000000000" pitchFamily="18" charset="-128"/>
                <a:ea typeface="UD デジタル 教科書体 NP-R" panose="02020400000000000000" pitchFamily="18" charset="-128"/>
              </a:endParaRPr>
            </a:p>
          </p:txBody>
        </p:sp>
      </p:grpSp>
      <p:grpSp>
        <p:nvGrpSpPr>
          <p:cNvPr id="13" name="グループ化 12">
            <a:extLst>
              <a:ext uri="{FF2B5EF4-FFF2-40B4-BE49-F238E27FC236}">
                <a16:creationId xmlns:a16="http://schemas.microsoft.com/office/drawing/2014/main" id="{D92981DD-C9F6-4343-8B0B-0C6CCCE49C92}"/>
              </a:ext>
            </a:extLst>
          </p:cNvPr>
          <p:cNvGrpSpPr/>
          <p:nvPr/>
        </p:nvGrpSpPr>
        <p:grpSpPr>
          <a:xfrm>
            <a:off x="6731942" y="1366724"/>
            <a:ext cx="2663229" cy="3958285"/>
            <a:chOff x="6731942" y="1366724"/>
            <a:chExt cx="2663229" cy="3958285"/>
          </a:xfrm>
        </p:grpSpPr>
        <p:sp>
          <p:nvSpPr>
            <p:cNvPr id="10" name="テキスト ボックス 9">
              <a:extLst>
                <a:ext uri="{FF2B5EF4-FFF2-40B4-BE49-F238E27FC236}">
                  <a16:creationId xmlns:a16="http://schemas.microsoft.com/office/drawing/2014/main" id="{A0754C93-EB5D-4F30-85C1-E40CE701B23C}"/>
                </a:ext>
              </a:extLst>
            </p:cNvPr>
            <p:cNvSpPr txBox="1"/>
            <p:nvPr/>
          </p:nvSpPr>
          <p:spPr>
            <a:xfrm>
              <a:off x="6731942" y="1366724"/>
              <a:ext cx="2660104" cy="1323439"/>
            </a:xfrm>
            <a:prstGeom prst="rect">
              <a:avLst/>
            </a:prstGeom>
            <a:solidFill>
              <a:srgbClr val="FFCC99"/>
            </a:solidFill>
            <a:ln>
              <a:solidFill>
                <a:schemeClr val="tx1"/>
              </a:solidFill>
            </a:ln>
          </p:spPr>
          <p:txBody>
            <a:bodyPr wrap="square" rtlCol="0" anchor="ctr">
              <a:spAutoFit/>
            </a:bodyPr>
            <a:lstStyle/>
            <a:p>
              <a:r>
                <a:rPr lang="en-US" altLang="ja-JP" dirty="0">
                  <a:latin typeface="UD デジタル 教科書体 NP-R" panose="02020400000000000000" pitchFamily="18" charset="-128"/>
                  <a:ea typeface="UD デジタル 教科書体 NP-R" panose="02020400000000000000" pitchFamily="18" charset="-128"/>
                </a:rPr>
                <a:t>5</a:t>
              </a:r>
              <a:r>
                <a:rPr lang="ja-JP" altLang="en-US" dirty="0">
                  <a:latin typeface="UD デジタル 教科書体 NP-R" panose="02020400000000000000" pitchFamily="18" charset="-128"/>
                  <a:ea typeface="UD デジタル 教科書体 NP-R" panose="02020400000000000000" pitchFamily="18" charset="-128"/>
                </a:rPr>
                <a:t>年毎</a:t>
              </a:r>
              <a:endParaRPr lang="en-US" altLang="ja-JP" dirty="0">
                <a:latin typeface="UD デジタル 教科書体 NP-R" panose="02020400000000000000" pitchFamily="18" charset="-128"/>
                <a:ea typeface="UD デジタル 教科書体 NP-R" panose="02020400000000000000" pitchFamily="18" charset="-128"/>
              </a:endParaRPr>
            </a:p>
            <a:p>
              <a:r>
                <a:rPr lang="ja-JP" altLang="en-US" dirty="0">
                  <a:latin typeface="UD デジタル 教科書体 NP-R" panose="02020400000000000000" pitchFamily="18" charset="-128"/>
                  <a:ea typeface="UD デジタル 教科書体 NP-R" panose="02020400000000000000" pitchFamily="18" charset="-128"/>
                </a:rPr>
                <a:t>サービス（児童発達支援）管理責任者</a:t>
              </a:r>
              <a:r>
                <a:rPr kumimoji="1" lang="ja-JP" altLang="en-US" dirty="0">
                  <a:latin typeface="UD デジタル 教科書体 NP-R" panose="02020400000000000000" pitchFamily="18" charset="-128"/>
                  <a:ea typeface="UD デジタル 教科書体 NP-R" panose="02020400000000000000" pitchFamily="18" charset="-128"/>
                </a:rPr>
                <a:t>として継続</a:t>
              </a:r>
              <a:endParaRPr kumimoji="1" lang="en-US" altLang="ja-JP" dirty="0">
                <a:latin typeface="UD デジタル 教科書体 NP-R" panose="02020400000000000000" pitchFamily="18" charset="-128"/>
                <a:ea typeface="UD デジタル 教科書体 NP-R" panose="02020400000000000000" pitchFamily="18" charset="-128"/>
              </a:endParaRPr>
            </a:p>
          </p:txBody>
        </p:sp>
        <p:sp>
          <p:nvSpPr>
            <p:cNvPr id="11" name="テキスト ボックス 10">
              <a:extLst>
                <a:ext uri="{FF2B5EF4-FFF2-40B4-BE49-F238E27FC236}">
                  <a16:creationId xmlns:a16="http://schemas.microsoft.com/office/drawing/2014/main" id="{DC37CD9F-D9A2-4017-BB18-258141E39A8A}"/>
                </a:ext>
              </a:extLst>
            </p:cNvPr>
            <p:cNvSpPr txBox="1"/>
            <p:nvPr/>
          </p:nvSpPr>
          <p:spPr>
            <a:xfrm>
              <a:off x="6735067" y="2687926"/>
              <a:ext cx="2660104" cy="1323439"/>
            </a:xfrm>
            <a:prstGeom prst="rect">
              <a:avLst/>
            </a:prstGeom>
            <a:solidFill>
              <a:srgbClr val="CCFF99"/>
            </a:solidFill>
            <a:ln>
              <a:solidFill>
                <a:schemeClr val="tx1"/>
              </a:solidFill>
            </a:ln>
          </p:spPr>
          <p:txBody>
            <a:bodyPr wrap="square" rtlCol="0" anchor="ctr">
              <a:spAutoFit/>
            </a:bodyPr>
            <a:lstStyle/>
            <a:p>
              <a:r>
                <a:rPr lang="en-US" altLang="ja-JP" dirty="0">
                  <a:latin typeface="UD デジタル 教科書体 NP-R" panose="02020400000000000000" pitchFamily="18" charset="-128"/>
                  <a:ea typeface="UD デジタル 教科書体 NP-R" panose="02020400000000000000" pitchFamily="18" charset="-128"/>
                </a:rPr>
                <a:t>5</a:t>
              </a:r>
              <a:r>
                <a:rPr lang="ja-JP" altLang="en-US" dirty="0">
                  <a:latin typeface="UD デジタル 教科書体 NP-R" panose="02020400000000000000" pitchFamily="18" charset="-128"/>
                  <a:ea typeface="UD デジタル 教科書体 NP-R" panose="02020400000000000000" pitchFamily="18" charset="-128"/>
                </a:rPr>
                <a:t>年（有資格者）</a:t>
              </a:r>
              <a:endParaRPr lang="en-US" altLang="ja-JP" dirty="0">
                <a:latin typeface="UD デジタル 教科書体 NP-R" panose="02020400000000000000" pitchFamily="18" charset="-128"/>
                <a:ea typeface="UD デジタル 教科書体 NP-R" panose="02020400000000000000" pitchFamily="18" charset="-128"/>
              </a:endParaRPr>
            </a:p>
            <a:p>
              <a:r>
                <a:rPr lang="ja-JP" altLang="en-US" dirty="0">
                  <a:latin typeface="UD デジタル 教科書体 NP-R" panose="02020400000000000000" pitchFamily="18" charset="-128"/>
                  <a:ea typeface="UD デジタル 教科書体 NP-R" panose="02020400000000000000" pitchFamily="18" charset="-128"/>
                </a:rPr>
                <a:t>サービス（児童発達支援）管理責任者</a:t>
              </a:r>
              <a:r>
                <a:rPr kumimoji="1" lang="ja-JP" altLang="en-US" dirty="0">
                  <a:latin typeface="UD デジタル 教科書体 NP-R" panose="02020400000000000000" pitchFamily="18" charset="-128"/>
                  <a:ea typeface="UD デジタル 教科書体 NP-R" panose="02020400000000000000" pitchFamily="18" charset="-128"/>
                </a:rPr>
                <a:t>として配置</a:t>
              </a:r>
              <a:endParaRPr kumimoji="1" lang="en-US" altLang="ja-JP" dirty="0">
                <a:latin typeface="UD デジタル 教科書体 NP-R" panose="02020400000000000000" pitchFamily="18" charset="-128"/>
                <a:ea typeface="UD デジタル 教科書体 NP-R" panose="02020400000000000000" pitchFamily="18" charset="-128"/>
              </a:endParaRPr>
            </a:p>
          </p:txBody>
        </p:sp>
        <p:sp>
          <p:nvSpPr>
            <p:cNvPr id="12" name="テキスト ボックス 11">
              <a:extLst>
                <a:ext uri="{FF2B5EF4-FFF2-40B4-BE49-F238E27FC236}">
                  <a16:creationId xmlns:a16="http://schemas.microsoft.com/office/drawing/2014/main" id="{1FE6E502-B940-461E-AEE2-5A51FB8956AB}"/>
                </a:ext>
              </a:extLst>
            </p:cNvPr>
            <p:cNvSpPr txBox="1"/>
            <p:nvPr/>
          </p:nvSpPr>
          <p:spPr>
            <a:xfrm>
              <a:off x="6731942" y="4001570"/>
              <a:ext cx="2660104" cy="1323439"/>
            </a:xfrm>
            <a:prstGeom prst="rect">
              <a:avLst/>
            </a:prstGeom>
            <a:solidFill>
              <a:srgbClr val="FFFFCD"/>
            </a:solidFill>
            <a:ln>
              <a:solidFill>
                <a:schemeClr val="tx1"/>
              </a:solidFill>
            </a:ln>
          </p:spPr>
          <p:txBody>
            <a:bodyPr wrap="square" rtlCol="0" anchor="ctr">
              <a:spAutoFit/>
            </a:bodyPr>
            <a:lstStyle/>
            <a:p>
              <a:r>
                <a:rPr lang="en-US" altLang="ja-JP" dirty="0">
                  <a:latin typeface="UD デジタル 教科書体 NP-R" panose="02020400000000000000" pitchFamily="18" charset="-128"/>
                  <a:ea typeface="UD デジタル 教科書体 NP-R" panose="02020400000000000000" pitchFamily="18" charset="-128"/>
                </a:rPr>
                <a:t>3</a:t>
              </a:r>
              <a:r>
                <a:rPr lang="ja-JP" altLang="en-US" dirty="0">
                  <a:latin typeface="UD デジタル 教科書体 NP-R" panose="02020400000000000000" pitchFamily="18" charset="-128"/>
                  <a:ea typeface="UD デジタル 教科書体 NP-R" panose="02020400000000000000" pitchFamily="18" charset="-128"/>
                </a:rPr>
                <a:t>年（有資格者）</a:t>
              </a:r>
              <a:endParaRPr lang="en-US" altLang="ja-JP" dirty="0">
                <a:latin typeface="UD デジタル 教科書体 NP-R" panose="02020400000000000000" pitchFamily="18" charset="-128"/>
                <a:ea typeface="UD デジタル 教科書体 NP-R" panose="02020400000000000000" pitchFamily="18" charset="-128"/>
              </a:endParaRPr>
            </a:p>
            <a:p>
              <a:r>
                <a:rPr lang="ja-JP" altLang="en-US" dirty="0">
                  <a:latin typeface="UD デジタル 教科書体 NP-R" panose="02020400000000000000" pitchFamily="18" charset="-128"/>
                  <a:ea typeface="UD デジタル 教科書体 NP-R" panose="02020400000000000000" pitchFamily="18" charset="-128"/>
                </a:rPr>
                <a:t>個別支援計画の原案の作成が可能</a:t>
              </a:r>
              <a:endParaRPr lang="en-US" altLang="ja-JP" dirty="0">
                <a:latin typeface="UD デジタル 教科書体 NP-R" panose="02020400000000000000" pitchFamily="18" charset="-128"/>
                <a:ea typeface="UD デジタル 教科書体 NP-R" panose="02020400000000000000" pitchFamily="18" charset="-128"/>
              </a:endParaRPr>
            </a:p>
            <a:p>
              <a:endParaRPr kumimoji="1" lang="en-US" altLang="ja-JP" dirty="0">
                <a:latin typeface="UD デジタル 教科書体 NP-R" panose="02020400000000000000" pitchFamily="18" charset="-128"/>
                <a:ea typeface="UD デジタル 教科書体 NP-R" panose="02020400000000000000" pitchFamily="18" charset="-128"/>
              </a:endParaRPr>
            </a:p>
          </p:txBody>
        </p:sp>
      </p:grpSp>
      <p:sp>
        <p:nvSpPr>
          <p:cNvPr id="14" name="テキスト ボックス 13">
            <a:extLst>
              <a:ext uri="{FF2B5EF4-FFF2-40B4-BE49-F238E27FC236}">
                <a16:creationId xmlns:a16="http://schemas.microsoft.com/office/drawing/2014/main" id="{970C511F-9E07-4585-B6A3-774D15AA89BD}"/>
              </a:ext>
            </a:extLst>
          </p:cNvPr>
          <p:cNvSpPr txBox="1"/>
          <p:nvPr/>
        </p:nvSpPr>
        <p:spPr>
          <a:xfrm>
            <a:off x="667073" y="5491276"/>
            <a:ext cx="8779716" cy="923330"/>
          </a:xfrm>
          <a:prstGeom prst="rect">
            <a:avLst/>
          </a:prstGeom>
          <a:noFill/>
        </p:spPr>
        <p:txBody>
          <a:bodyPr wrap="square" rtlCol="0">
            <a:spAutoFit/>
          </a:bodyPr>
          <a:lstStyle/>
          <a:p>
            <a:r>
              <a:rPr kumimoji="1" lang="en-US" altLang="ja-JP" sz="1800" dirty="0">
                <a:latin typeface="UD デジタル 教科書体 NP-R" panose="02020400000000000000" pitchFamily="18" charset="-128"/>
                <a:ea typeface="UD デジタル 教科書体 NP-R" panose="02020400000000000000" pitchFamily="18" charset="-128"/>
              </a:rPr>
              <a:t>※</a:t>
            </a:r>
            <a:r>
              <a:rPr kumimoji="1" lang="ja-JP" altLang="en-US" sz="1800" dirty="0">
                <a:latin typeface="UD デジタル 教科書体 NP-R" panose="02020400000000000000" pitchFamily="18" charset="-128"/>
                <a:ea typeface="UD デジタル 教科書体 NP-R" panose="02020400000000000000" pitchFamily="18" charset="-128"/>
              </a:rPr>
              <a:t>人材育成によるサービス（支援）の質の向上：</a:t>
            </a:r>
            <a:r>
              <a:rPr lang="ja-JP" altLang="en-US" sz="1800" dirty="0">
                <a:latin typeface="UD デジタル 教科書体 NP-R" panose="02020400000000000000" pitchFamily="18" charset="-128"/>
                <a:ea typeface="UD デジタル 教科書体 NP-R" panose="02020400000000000000" pitchFamily="18" charset="-128"/>
              </a:rPr>
              <a:t>スーパービジョン（個別、グループ）</a:t>
            </a:r>
            <a:r>
              <a:rPr kumimoji="1" lang="ja-JP" altLang="en-US" sz="1800" dirty="0">
                <a:latin typeface="UD デジタル 教科書体 NP-R" panose="02020400000000000000" pitchFamily="18" charset="-128"/>
                <a:ea typeface="UD デジタル 教科書体 NP-R" panose="02020400000000000000" pitchFamily="18" charset="-128"/>
              </a:rPr>
              <a:t>によるサービス提供職員の気づきと自己の業務の検証につながるきっかけづくり。仕事への完成を高めることにつなげる。</a:t>
            </a:r>
          </a:p>
        </p:txBody>
      </p:sp>
      <p:sp>
        <p:nvSpPr>
          <p:cNvPr id="15" name="スライド番号プレースホルダー 14">
            <a:extLst>
              <a:ext uri="{FF2B5EF4-FFF2-40B4-BE49-F238E27FC236}">
                <a16:creationId xmlns:a16="http://schemas.microsoft.com/office/drawing/2014/main" id="{3239DB03-5970-40D6-808A-6AE895B0B901}"/>
              </a:ext>
            </a:extLst>
          </p:cNvPr>
          <p:cNvSpPr>
            <a:spLocks noGrp="1"/>
          </p:cNvSpPr>
          <p:nvPr>
            <p:ph type="sldNum" sz="quarter" idx="12"/>
          </p:nvPr>
        </p:nvSpPr>
        <p:spPr/>
        <p:txBody>
          <a:bodyPr/>
          <a:lstStyle/>
          <a:p>
            <a:pPr>
              <a:defRPr/>
            </a:pPr>
            <a:fld id="{01260C37-090C-4E85-9596-A80A0138EE07}" type="slidenum">
              <a:rPr lang="en-US" altLang="ja-JP" smtClean="0"/>
              <a:pPr>
                <a:defRPr/>
              </a:pPr>
              <a:t>4</a:t>
            </a:fld>
            <a:endParaRPr lang="en-US" altLang="ja-JP"/>
          </a:p>
        </p:txBody>
      </p:sp>
    </p:spTree>
    <p:extLst>
      <p:ext uri="{BB962C8B-B14F-4D97-AF65-F5344CB8AC3E}">
        <p14:creationId xmlns:p14="http://schemas.microsoft.com/office/powerpoint/2010/main" val="253900349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四角形: 角を丸くする 5">
            <a:extLst>
              <a:ext uri="{FF2B5EF4-FFF2-40B4-BE49-F238E27FC236}">
                <a16:creationId xmlns:a16="http://schemas.microsoft.com/office/drawing/2014/main" id="{F0D2A2F4-E49D-4B21-9B50-963FB00131DE}"/>
              </a:ext>
            </a:extLst>
          </p:cNvPr>
          <p:cNvSpPr/>
          <p:nvPr/>
        </p:nvSpPr>
        <p:spPr bwMode="auto">
          <a:xfrm>
            <a:off x="1188393" y="274638"/>
            <a:ext cx="7704856" cy="1066130"/>
          </a:xfrm>
          <a:prstGeom prst="roundRect">
            <a:avLst/>
          </a:prstGeom>
          <a:solidFill>
            <a:srgbClr val="FFFFCD"/>
          </a:solidFill>
          <a:ln w="28575" cap="flat" cmpd="sng" algn="ctr">
            <a:solidFill>
              <a:srgbClr val="FFC000"/>
            </a:solidFill>
            <a:prstDash val="solid"/>
            <a:round/>
            <a:headEnd type="triangle" w="med" len="med"/>
            <a:tailEnd type="triangle" w="med" len="med"/>
          </a:ln>
          <a:effectLst/>
        </p:spPr>
        <p:txBody>
          <a:bodyPr vert="horz" wrap="square" lIns="74295" tIns="8890" rIns="74295" bIns="889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charset="0"/>
              <a:ea typeface="ＭＳ Ｐゴシック" pitchFamily="50" charset="-128"/>
            </a:endParaRPr>
          </a:p>
        </p:txBody>
      </p:sp>
      <p:sp>
        <p:nvSpPr>
          <p:cNvPr id="2" name="タイトル 1">
            <a:extLst>
              <a:ext uri="{FF2B5EF4-FFF2-40B4-BE49-F238E27FC236}">
                <a16:creationId xmlns:a16="http://schemas.microsoft.com/office/drawing/2014/main" id="{0AE833AB-32E1-4D41-A0BA-E3CD24D56C84}"/>
              </a:ext>
            </a:extLst>
          </p:cNvPr>
          <p:cNvSpPr>
            <a:spLocks noGrp="1"/>
          </p:cNvSpPr>
          <p:nvPr>
            <p:ph type="title"/>
          </p:nvPr>
        </p:nvSpPr>
        <p:spPr/>
        <p:txBody>
          <a:bodyPr/>
          <a:lstStyle/>
          <a:p>
            <a:r>
              <a:rPr kumimoji="1" lang="ja-JP" altLang="en-US" b="1" dirty="0">
                <a:solidFill>
                  <a:srgbClr val="FF0000"/>
                </a:solidFill>
                <a:latin typeface="UD デジタル 教科書体 NP-R" panose="02020400000000000000" pitchFamily="18" charset="-128"/>
                <a:ea typeface="UD デジタル 教科書体 NP-R" panose="02020400000000000000" pitchFamily="18" charset="-128"/>
              </a:rPr>
              <a:t>更新研修の目的</a:t>
            </a:r>
          </a:p>
        </p:txBody>
      </p:sp>
      <p:sp>
        <p:nvSpPr>
          <p:cNvPr id="3" name="コンテンツ プレースホルダー 2">
            <a:extLst>
              <a:ext uri="{FF2B5EF4-FFF2-40B4-BE49-F238E27FC236}">
                <a16:creationId xmlns:a16="http://schemas.microsoft.com/office/drawing/2014/main" id="{6FCA2220-9843-479A-A506-EEA9B14DEF16}"/>
              </a:ext>
            </a:extLst>
          </p:cNvPr>
          <p:cNvSpPr>
            <a:spLocks noGrp="1"/>
          </p:cNvSpPr>
          <p:nvPr>
            <p:ph idx="1"/>
          </p:nvPr>
        </p:nvSpPr>
        <p:spPr>
          <a:xfrm>
            <a:off x="756345" y="1676524"/>
            <a:ext cx="8352929" cy="4938589"/>
          </a:xfrm>
        </p:spPr>
        <p:txBody>
          <a:bodyPr/>
          <a:lstStyle/>
          <a:p>
            <a:pPr marL="0" indent="0">
              <a:buNone/>
            </a:pPr>
            <a:r>
              <a:rPr kumimoji="1" lang="ja-JP" altLang="en-US" dirty="0">
                <a:latin typeface="UD デジタル 教科書体 NP-R" panose="02020400000000000000" pitchFamily="18" charset="-128"/>
                <a:ea typeface="UD デジタル 教科書体 NP-R" panose="02020400000000000000" pitchFamily="18" charset="-128"/>
              </a:rPr>
              <a:t>〇行政の動向、制度改正等の</a:t>
            </a:r>
            <a:r>
              <a:rPr kumimoji="1" lang="ja-JP" altLang="en-US" u="sng" dirty="0">
                <a:latin typeface="UD デジタル 教科書体 NP-R" panose="02020400000000000000" pitchFamily="18" charset="-128"/>
                <a:ea typeface="UD デジタル 教科書体 NP-R" panose="02020400000000000000" pitchFamily="18" charset="-128"/>
              </a:rPr>
              <a:t>最新の情報（アップデート）を図る。</a:t>
            </a:r>
            <a:endParaRPr kumimoji="1" lang="en-US" altLang="ja-JP" u="sng" dirty="0">
              <a:latin typeface="UD デジタル 教科書体 NP-R" panose="02020400000000000000" pitchFamily="18" charset="-128"/>
              <a:ea typeface="UD デジタル 教科書体 NP-R" panose="02020400000000000000" pitchFamily="18" charset="-128"/>
            </a:endParaRPr>
          </a:p>
          <a:p>
            <a:pPr marL="0" indent="0">
              <a:buNone/>
            </a:pPr>
            <a:r>
              <a:rPr lang="ja-JP" altLang="en-US" dirty="0">
                <a:latin typeface="UD デジタル 教科書体 NP-R" panose="02020400000000000000" pitchFamily="18" charset="-128"/>
                <a:ea typeface="UD デジタル 教科書体 NP-R" panose="02020400000000000000" pitchFamily="18" charset="-128"/>
              </a:rPr>
              <a:t>〇サビ児管の</a:t>
            </a:r>
            <a:r>
              <a:rPr lang="ja-JP" altLang="en-US" u="sng" dirty="0">
                <a:solidFill>
                  <a:srgbClr val="FF0000"/>
                </a:solidFill>
                <a:latin typeface="UD デジタル 教科書体 NP-R" panose="02020400000000000000" pitchFamily="18" charset="-128"/>
                <a:ea typeface="UD デジタル 教科書体 NP-R" panose="02020400000000000000" pitchFamily="18" charset="-128"/>
              </a:rPr>
              <a:t>実践報告等によりこれまでの業務内容を振り返るとともに実践内容の確認をし、知識・技術の底上げ</a:t>
            </a:r>
            <a:r>
              <a:rPr lang="ja-JP" altLang="en-US" dirty="0">
                <a:latin typeface="UD デジタル 教科書体 NP-R" panose="02020400000000000000" pitchFamily="18" charset="-128"/>
                <a:ea typeface="UD デジタル 教科書体 NP-R" panose="02020400000000000000" pitchFamily="18" charset="-128"/>
              </a:rPr>
              <a:t>を図る。</a:t>
            </a:r>
            <a:endParaRPr lang="en-US" altLang="ja-JP" dirty="0">
              <a:latin typeface="UD デジタル 教科書体 NP-R" panose="02020400000000000000" pitchFamily="18" charset="-128"/>
              <a:ea typeface="UD デジタル 教科書体 NP-R" panose="02020400000000000000" pitchFamily="18" charset="-128"/>
            </a:endParaRPr>
          </a:p>
          <a:p>
            <a:pPr marL="0" indent="0">
              <a:buNone/>
            </a:pPr>
            <a:endParaRPr lang="en-US" altLang="ja-JP" dirty="0">
              <a:latin typeface="UD デジタル 教科書体 NP-R" panose="02020400000000000000" pitchFamily="18" charset="-128"/>
              <a:ea typeface="UD デジタル 教科書体 NP-R" panose="02020400000000000000" pitchFamily="18" charset="-128"/>
            </a:endParaRPr>
          </a:p>
          <a:p>
            <a:pPr marL="0" indent="0">
              <a:buNone/>
            </a:pPr>
            <a:r>
              <a:rPr kumimoji="1" lang="ja-JP" altLang="en-US" dirty="0">
                <a:latin typeface="UD デジタル 教科書体 NP-R" panose="02020400000000000000" pitchFamily="18" charset="-128"/>
                <a:ea typeface="UD デジタル 教科書体 NP-R" panose="02020400000000000000" pitchFamily="18" charset="-128"/>
              </a:rPr>
              <a:t>＜</a:t>
            </a:r>
            <a:r>
              <a:rPr kumimoji="1" lang="en-US" altLang="ja-JP" dirty="0">
                <a:latin typeface="UD デジタル 教科書体 NP-R" panose="02020400000000000000" pitchFamily="18" charset="-128"/>
                <a:ea typeface="UD デジタル 教科書体 NP-R" panose="02020400000000000000" pitchFamily="18" charset="-128"/>
              </a:rPr>
              <a:t>R6</a:t>
            </a:r>
            <a:r>
              <a:rPr kumimoji="1" lang="ja-JP" altLang="en-US" dirty="0">
                <a:latin typeface="UD デジタル 教科書体 NP-R" panose="02020400000000000000" pitchFamily="18" charset="-128"/>
                <a:ea typeface="UD デジタル 教科書体 NP-R" panose="02020400000000000000" pitchFamily="18" charset="-128"/>
              </a:rPr>
              <a:t>年度以降は下記を追加＞</a:t>
            </a:r>
            <a:endParaRPr kumimoji="1" lang="en-US" altLang="ja-JP" dirty="0">
              <a:latin typeface="UD デジタル 教科書体 NP-R" panose="02020400000000000000" pitchFamily="18" charset="-128"/>
              <a:ea typeface="UD デジタル 教科書体 NP-R" panose="02020400000000000000" pitchFamily="18" charset="-128"/>
            </a:endParaRPr>
          </a:p>
          <a:p>
            <a:pPr marL="0" indent="0">
              <a:buNone/>
            </a:pPr>
            <a:r>
              <a:rPr kumimoji="1" lang="ja-JP" altLang="en-US" dirty="0">
                <a:latin typeface="UD デジタル 教科書体 NP-R" panose="02020400000000000000" pitchFamily="18" charset="-128"/>
                <a:ea typeface="UD デジタル 教科書体 NP-R" panose="02020400000000000000" pitchFamily="18" charset="-128"/>
              </a:rPr>
              <a:t>〇サビ児管として、サービス（支援）提供職員等へのスーパービジョンの方法を学ぶ。</a:t>
            </a:r>
          </a:p>
        </p:txBody>
      </p:sp>
      <p:sp>
        <p:nvSpPr>
          <p:cNvPr id="4" name="スライド番号プレースホルダー 3">
            <a:extLst>
              <a:ext uri="{FF2B5EF4-FFF2-40B4-BE49-F238E27FC236}">
                <a16:creationId xmlns:a16="http://schemas.microsoft.com/office/drawing/2014/main" id="{09904AB9-7ACA-4F50-956C-2072782959A8}"/>
              </a:ext>
            </a:extLst>
          </p:cNvPr>
          <p:cNvSpPr>
            <a:spLocks noGrp="1"/>
          </p:cNvSpPr>
          <p:nvPr>
            <p:ph type="sldNum" sz="quarter" idx="12"/>
          </p:nvPr>
        </p:nvSpPr>
        <p:spPr/>
        <p:txBody>
          <a:bodyPr/>
          <a:lstStyle/>
          <a:p>
            <a:pPr>
              <a:defRPr/>
            </a:pPr>
            <a:fld id="{3A7F450F-24FC-4313-9F04-82FF07EFB060}" type="slidenum">
              <a:rPr lang="en-US" altLang="ja-JP" smtClean="0"/>
              <a:pPr>
                <a:defRPr/>
              </a:pPr>
              <a:t>5</a:t>
            </a:fld>
            <a:endParaRPr lang="en-US" altLang="ja-JP"/>
          </a:p>
        </p:txBody>
      </p:sp>
    </p:spTree>
    <p:extLst>
      <p:ext uri="{BB962C8B-B14F-4D97-AF65-F5344CB8AC3E}">
        <p14:creationId xmlns:p14="http://schemas.microsoft.com/office/powerpoint/2010/main" val="65116317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12"/>
          </p:nvPr>
        </p:nvSpPr>
        <p:spPr/>
        <p:txBody>
          <a:bodyPr/>
          <a:lstStyle/>
          <a:p>
            <a:pPr>
              <a:defRPr/>
            </a:pPr>
            <a:fld id="{EE008A23-B088-4E35-803D-83AB3DFD3188}" type="slidenum">
              <a:rPr lang="en-US" altLang="ja-JP" smtClean="0"/>
              <a:pPr>
                <a:defRPr/>
              </a:pPr>
              <a:t>6</a:t>
            </a:fld>
            <a:endParaRPr lang="en-US" altLang="ja-JP"/>
          </a:p>
        </p:txBody>
      </p:sp>
      <p:graphicFrame>
        <p:nvGraphicFramePr>
          <p:cNvPr id="5" name="表 4"/>
          <p:cNvGraphicFramePr>
            <a:graphicFrameLocks noGrp="1"/>
          </p:cNvGraphicFramePr>
          <p:nvPr>
            <p:extLst>
              <p:ext uri="{D42A27DB-BD31-4B8C-83A1-F6EECF244321}">
                <p14:modId xmlns:p14="http://schemas.microsoft.com/office/powerpoint/2010/main" val="3426749032"/>
              </p:ext>
            </p:extLst>
          </p:nvPr>
        </p:nvGraphicFramePr>
        <p:xfrm>
          <a:off x="396305" y="908720"/>
          <a:ext cx="9577064" cy="5832646"/>
        </p:xfrm>
        <a:graphic>
          <a:graphicData uri="http://schemas.openxmlformats.org/drawingml/2006/table">
            <a:tbl>
              <a:tblPr firstRow="1" firstCol="1" bandRow="1">
                <a:tableStyleId>{5940675A-B579-460E-94D1-54222C63F5DA}</a:tableStyleId>
              </a:tblPr>
              <a:tblGrid>
                <a:gridCol w="2016224">
                  <a:extLst>
                    <a:ext uri="{9D8B030D-6E8A-4147-A177-3AD203B41FA5}">
                      <a16:colId xmlns:a16="http://schemas.microsoft.com/office/drawing/2014/main" val="880748855"/>
                    </a:ext>
                  </a:extLst>
                </a:gridCol>
                <a:gridCol w="6326297">
                  <a:extLst>
                    <a:ext uri="{9D8B030D-6E8A-4147-A177-3AD203B41FA5}">
                      <a16:colId xmlns:a16="http://schemas.microsoft.com/office/drawing/2014/main" val="4025649724"/>
                    </a:ext>
                  </a:extLst>
                </a:gridCol>
                <a:gridCol w="1234543">
                  <a:extLst>
                    <a:ext uri="{9D8B030D-6E8A-4147-A177-3AD203B41FA5}">
                      <a16:colId xmlns:a16="http://schemas.microsoft.com/office/drawing/2014/main" val="1127890250"/>
                    </a:ext>
                  </a:extLst>
                </a:gridCol>
              </a:tblGrid>
              <a:tr h="487720">
                <a:tc>
                  <a:txBody>
                    <a:bodyPr/>
                    <a:lstStyle/>
                    <a:p>
                      <a:pPr algn="ctr">
                        <a:lnSpc>
                          <a:spcPct val="100000"/>
                        </a:lnSpc>
                        <a:spcAft>
                          <a:spcPts val="0"/>
                        </a:spcAft>
                        <a:tabLst>
                          <a:tab pos="270510" algn="l"/>
                        </a:tabLst>
                      </a:pPr>
                      <a:r>
                        <a:rPr lang="ja-JP" altLang="en-US" sz="1800" kern="100" dirty="0">
                          <a:effectLst/>
                          <a:latin typeface="UD デジタル 教科書体 NP-R" panose="02020400000000000000" pitchFamily="18" charset="-128"/>
                          <a:ea typeface="UD デジタル 教科書体 NP-R" panose="02020400000000000000" pitchFamily="18" charset="-128"/>
                        </a:rPr>
                        <a:t>科目</a:t>
                      </a:r>
                      <a:endParaRPr lang="en-US" altLang="ja-JP" sz="1800" kern="100" dirty="0">
                        <a:effectLst/>
                        <a:latin typeface="UD デジタル 教科書体 NP-R" panose="02020400000000000000" pitchFamily="18" charset="-128"/>
                        <a:ea typeface="UD デジタル 教科書体 NP-R" panose="02020400000000000000" pitchFamily="18" charset="-128"/>
                      </a:endParaRPr>
                    </a:p>
                  </a:txBody>
                  <a:tcPr marL="68580" marR="68580" marT="0" marB="0" anchor="ctr"/>
                </a:tc>
                <a:tc>
                  <a:txBody>
                    <a:bodyPr/>
                    <a:lstStyle/>
                    <a:p>
                      <a:pPr algn="ctr">
                        <a:lnSpc>
                          <a:spcPct val="100000"/>
                        </a:lnSpc>
                        <a:spcAft>
                          <a:spcPts val="0"/>
                        </a:spcAft>
                        <a:tabLst>
                          <a:tab pos="270510" algn="l"/>
                        </a:tabLst>
                      </a:pPr>
                      <a:r>
                        <a:rPr lang="ja-JP" altLang="en-US" sz="1800" kern="100" dirty="0">
                          <a:effectLst/>
                          <a:latin typeface="UD デジタル 教科書体 NP-R" panose="02020400000000000000" pitchFamily="18" charset="-128"/>
                          <a:ea typeface="UD デジタル 教科書体 NP-R" panose="02020400000000000000" pitchFamily="18" charset="-128"/>
                        </a:rPr>
                        <a:t>獲得目標</a:t>
                      </a:r>
                      <a:endParaRPr lang="en-US" altLang="ja-JP" sz="1800" kern="100" dirty="0">
                        <a:effectLst/>
                        <a:latin typeface="UD デジタル 教科書体 NP-R" panose="02020400000000000000" pitchFamily="18" charset="-128"/>
                        <a:ea typeface="UD デジタル 教科書体 NP-R" panose="02020400000000000000" pitchFamily="18" charset="-128"/>
                      </a:endParaRPr>
                    </a:p>
                  </a:txBody>
                  <a:tcPr marL="68580" marR="68580" marT="0" marB="0" anchor="ctr"/>
                </a:tc>
                <a:tc>
                  <a:txBody>
                    <a:bodyPr/>
                    <a:lstStyle/>
                    <a:p>
                      <a:pPr algn="ctr">
                        <a:lnSpc>
                          <a:spcPct val="100000"/>
                        </a:lnSpc>
                        <a:spcAft>
                          <a:spcPts val="0"/>
                        </a:spcAft>
                        <a:tabLst>
                          <a:tab pos="270510" algn="l"/>
                        </a:tabLst>
                      </a:pPr>
                      <a:r>
                        <a:rPr lang="ja-JP" altLang="en-US" sz="1800" kern="100" dirty="0">
                          <a:effectLst/>
                          <a:latin typeface="UD デジタル 教科書体 NP-R" panose="02020400000000000000" pitchFamily="18" charset="-128"/>
                          <a:ea typeface="UD デジタル 教科書体 NP-R" panose="02020400000000000000" pitchFamily="18" charset="-128"/>
                        </a:rPr>
                        <a:t>時間</a:t>
                      </a:r>
                      <a:endParaRPr lang="en-US" altLang="ja-JP" sz="1800" kern="100" dirty="0">
                        <a:effectLst/>
                        <a:latin typeface="UD デジタル 教科書体 NP-R" panose="02020400000000000000" pitchFamily="18" charset="-128"/>
                        <a:ea typeface="UD デジタル 教科書体 NP-R" panose="02020400000000000000" pitchFamily="18" charset="-128"/>
                      </a:endParaRPr>
                    </a:p>
                  </a:txBody>
                  <a:tcPr marL="68580" marR="68580" marT="0" marB="0" anchor="ctr"/>
                </a:tc>
                <a:extLst>
                  <a:ext uri="{0D108BD9-81ED-4DB2-BD59-A6C34878D82A}">
                    <a16:rowId xmlns:a16="http://schemas.microsoft.com/office/drawing/2014/main" val="779216055"/>
                  </a:ext>
                </a:extLst>
              </a:tr>
              <a:tr h="492810">
                <a:tc gridSpan="3">
                  <a:txBody>
                    <a:bodyPr/>
                    <a:lstStyle/>
                    <a:p>
                      <a:pPr algn="l"/>
                      <a:r>
                        <a:rPr lang="en-US" altLang="ja-JP" sz="1800" dirty="0">
                          <a:latin typeface="UD デジタル 教科書体 NP-R" panose="02020400000000000000" pitchFamily="18" charset="-128"/>
                          <a:ea typeface="UD デジタル 教科書体 NP-R" panose="02020400000000000000" pitchFamily="18" charset="-128"/>
                        </a:rPr>
                        <a:t>1.</a:t>
                      </a:r>
                      <a:r>
                        <a:rPr lang="ja-JP" altLang="en-US" sz="1800" dirty="0">
                          <a:latin typeface="UD デジタル 教科書体 NP-R" panose="02020400000000000000" pitchFamily="18" charset="-128"/>
                          <a:ea typeface="UD デジタル 教科書体 NP-R" panose="02020400000000000000" pitchFamily="18" charset="-128"/>
                        </a:rPr>
                        <a:t>　障害福祉の動向に関する講義（</a:t>
                      </a:r>
                      <a:r>
                        <a:rPr lang="en-US" altLang="ja-JP" sz="1800" dirty="0">
                          <a:latin typeface="UD デジタル 教科書体 NP-R" panose="02020400000000000000" pitchFamily="18" charset="-128"/>
                          <a:ea typeface="UD デジタル 教科書体 NP-R" panose="02020400000000000000" pitchFamily="18" charset="-128"/>
                        </a:rPr>
                        <a:t>1</a:t>
                      </a:r>
                      <a:r>
                        <a:rPr lang="ja-JP" altLang="en-US" sz="1800" dirty="0">
                          <a:latin typeface="UD デジタル 教科書体 NP-R" panose="02020400000000000000" pitchFamily="18" charset="-128"/>
                          <a:ea typeface="UD デジタル 教科書体 NP-R" panose="02020400000000000000" pitchFamily="18" charset="-128"/>
                        </a:rPr>
                        <a:t>時間）</a:t>
                      </a:r>
                      <a:endParaRPr lang="en-US" altLang="ja-JP" sz="1800" dirty="0">
                        <a:latin typeface="UD デジタル 教科書体 NP-R" panose="02020400000000000000" pitchFamily="18" charset="-128"/>
                        <a:ea typeface="UD デジタル 教科書体 NP-R" panose="02020400000000000000" pitchFamily="18" charset="-128"/>
                      </a:endParaRPr>
                    </a:p>
                  </a:txBody>
                  <a:tcPr marL="68580" marR="68580" marT="0" marB="0" anchor="ctr">
                    <a:solidFill>
                      <a:schemeClr val="bg1">
                        <a:lumMod val="85000"/>
                      </a:schemeClr>
                    </a:solidFill>
                  </a:tcPr>
                </a:tc>
                <a:tc hMerge="1">
                  <a:txBody>
                    <a:bodyPr/>
                    <a:lstStyle/>
                    <a:p>
                      <a:endParaRPr kumimoji="1" lang="ja-JP" altLang="en-US"/>
                    </a:p>
                  </a:txBody>
                  <a:tcPr/>
                </a:tc>
                <a:tc hMerge="1">
                  <a:txBody>
                    <a:bodyPr/>
                    <a:lstStyle/>
                    <a:p>
                      <a:pPr algn="l"/>
                      <a:endParaRPr lang="en-US" altLang="ja-JP" sz="1800" dirty="0"/>
                    </a:p>
                  </a:txBody>
                  <a:tcPr marL="68580" marR="68580" marT="0" marB="0" anchor="ctr">
                    <a:solidFill>
                      <a:schemeClr val="bg1"/>
                    </a:solidFill>
                  </a:tcPr>
                </a:tc>
                <a:extLst>
                  <a:ext uri="{0D108BD9-81ED-4DB2-BD59-A6C34878D82A}">
                    <a16:rowId xmlns:a16="http://schemas.microsoft.com/office/drawing/2014/main" val="2127608803"/>
                  </a:ext>
                </a:extLst>
              </a:tr>
              <a:tr h="814485">
                <a:tc>
                  <a:txBody>
                    <a:bodyPr/>
                    <a:lstStyle/>
                    <a:p>
                      <a:pPr algn="l"/>
                      <a:r>
                        <a:rPr lang="ja-JP" altLang="en-US" sz="1800" dirty="0">
                          <a:latin typeface="UD デジタル 教科書体 NP-R" panose="02020400000000000000" pitchFamily="18" charset="-128"/>
                          <a:ea typeface="UD デジタル 教科書体 NP-R" panose="02020400000000000000" pitchFamily="18" charset="-128"/>
                        </a:rPr>
                        <a:t>障害福祉施策の最新の動向（講義）</a:t>
                      </a:r>
                    </a:p>
                  </a:txBody>
                  <a:tcPr marL="68580" marR="68580" marT="0" marB="0" anchor="ctr">
                    <a:solidFill>
                      <a:schemeClr val="bg1"/>
                    </a:solidFill>
                  </a:tcPr>
                </a:tc>
                <a:tc>
                  <a:txBody>
                    <a:bodyPr/>
                    <a:lstStyle/>
                    <a:p>
                      <a:pPr algn="l"/>
                      <a:r>
                        <a:rPr lang="ja-JP" altLang="en-US" sz="1800" kern="100" dirty="0">
                          <a:effectLst/>
                          <a:latin typeface="UD デジタル 教科書体 NP-R" panose="02020400000000000000" pitchFamily="18" charset="-128"/>
                          <a:ea typeface="UD デジタル 教科書体 NP-R" panose="02020400000000000000" pitchFamily="18" charset="-128"/>
                          <a:cs typeface="Times New Roman" panose="02020603050405020304" pitchFamily="18" charset="0"/>
                        </a:rPr>
                        <a:t>障害者福祉施策の最新の動向について理解することで、利用者の置かれている制度的環境の変化を認識する。</a:t>
                      </a:r>
                      <a:endParaRPr lang="ja-JP" altLang="en-US" sz="1800" dirty="0">
                        <a:latin typeface="UD デジタル 教科書体 NP-R" panose="02020400000000000000" pitchFamily="18" charset="-128"/>
                        <a:ea typeface="UD デジタル 教科書体 NP-R" panose="02020400000000000000" pitchFamily="18" charset="-128"/>
                      </a:endParaRPr>
                    </a:p>
                  </a:txBody>
                  <a:tcPr marL="68580" marR="68580" marT="0" marB="0" anchor="ctr">
                    <a:solidFill>
                      <a:schemeClr val="bg1"/>
                    </a:solidFill>
                  </a:tcPr>
                </a:tc>
                <a:tc>
                  <a:txBody>
                    <a:bodyPr/>
                    <a:lstStyle/>
                    <a:p>
                      <a:pPr marL="0" indent="0" algn="ctr">
                        <a:lnSpc>
                          <a:spcPct val="100000"/>
                        </a:lnSpc>
                        <a:spcAft>
                          <a:spcPts val="0"/>
                        </a:spcAft>
                        <a:buFont typeface="+mj-lt"/>
                        <a:buNone/>
                      </a:pPr>
                      <a:r>
                        <a:rPr lang="en-US" altLang="ja-JP" sz="1800" kern="100" dirty="0">
                          <a:effectLst/>
                          <a:latin typeface="UD デジタル 教科書体 NP-R" panose="02020400000000000000" pitchFamily="18" charset="-128"/>
                          <a:ea typeface="UD デジタル 教科書体 NP-R" panose="02020400000000000000" pitchFamily="18" charset="-128"/>
                          <a:cs typeface="Times New Roman" panose="02020603050405020304" pitchFamily="18" charset="0"/>
                        </a:rPr>
                        <a:t>60</a:t>
                      </a:r>
                      <a:r>
                        <a:rPr lang="ja-JP" altLang="en-US" sz="1800" kern="100" dirty="0">
                          <a:effectLst/>
                          <a:latin typeface="UD デジタル 教科書体 NP-R" panose="02020400000000000000" pitchFamily="18" charset="-128"/>
                          <a:ea typeface="UD デジタル 教科書体 NP-R" panose="02020400000000000000" pitchFamily="18" charset="-128"/>
                          <a:cs typeface="Times New Roman" panose="02020603050405020304" pitchFamily="18" charset="0"/>
                        </a:rPr>
                        <a:t>分</a:t>
                      </a:r>
                      <a:endParaRPr lang="en-US" altLang="ja-JP" sz="1800" kern="100" dirty="0">
                        <a:effectLst/>
                        <a:latin typeface="UD デジタル 教科書体 NP-R" panose="02020400000000000000" pitchFamily="18" charset="-128"/>
                        <a:ea typeface="UD デジタル 教科書体 NP-R" panose="02020400000000000000" pitchFamily="18" charset="-128"/>
                        <a:cs typeface="Times New Roman" panose="02020603050405020304" pitchFamily="18" charset="0"/>
                      </a:endParaRPr>
                    </a:p>
                  </a:txBody>
                  <a:tcPr marL="68580" marR="68580" marT="0" marB="0" anchor="ctr">
                    <a:solidFill>
                      <a:schemeClr val="bg1"/>
                    </a:solidFill>
                  </a:tcPr>
                </a:tc>
                <a:extLst>
                  <a:ext uri="{0D108BD9-81ED-4DB2-BD59-A6C34878D82A}">
                    <a16:rowId xmlns:a16="http://schemas.microsoft.com/office/drawing/2014/main" val="3875763426"/>
                  </a:ext>
                </a:extLst>
              </a:tr>
              <a:tr h="499676">
                <a:tc gridSpan="3">
                  <a:txBody>
                    <a:bodyPr/>
                    <a:lstStyle/>
                    <a:p>
                      <a:pPr algn="l"/>
                      <a:r>
                        <a:rPr lang="en-US" altLang="ja-JP" sz="1800" dirty="0">
                          <a:latin typeface="UD デジタル 教科書体 NP-R" panose="02020400000000000000" pitchFamily="18" charset="-128"/>
                          <a:ea typeface="UD デジタル 教科書体 NP-R" panose="02020400000000000000" pitchFamily="18" charset="-128"/>
                        </a:rPr>
                        <a:t>2.</a:t>
                      </a:r>
                      <a:r>
                        <a:rPr lang="ja-JP" altLang="en-US" sz="1800" dirty="0">
                          <a:latin typeface="UD デジタル 教科書体 NP-R" panose="02020400000000000000" pitchFamily="18" charset="-128"/>
                          <a:ea typeface="UD デジタル 教科書体 NP-R" panose="02020400000000000000" pitchFamily="18" charset="-128"/>
                        </a:rPr>
                        <a:t>　サービス提供の自己検証に関する演習（５時間）</a:t>
                      </a:r>
                    </a:p>
                  </a:txBody>
                  <a:tcPr marL="68580" marR="68580" marT="0" marB="0" anchor="ctr">
                    <a:solidFill>
                      <a:schemeClr val="bg1">
                        <a:lumMod val="85000"/>
                      </a:schemeClr>
                    </a:solidFill>
                  </a:tcPr>
                </a:tc>
                <a:tc hMerge="1">
                  <a:txBody>
                    <a:bodyPr/>
                    <a:lstStyle/>
                    <a:p>
                      <a:endParaRPr kumimoji="1" lang="ja-JP" altLang="en-US"/>
                    </a:p>
                  </a:txBody>
                  <a:tcPr/>
                </a:tc>
                <a:tc hMerge="1">
                  <a:txBody>
                    <a:bodyPr/>
                    <a:lstStyle/>
                    <a:p>
                      <a:pPr algn="l"/>
                      <a:endParaRPr lang="ja-JP" altLang="en-US" sz="1800" dirty="0"/>
                    </a:p>
                  </a:txBody>
                  <a:tcPr marL="68580" marR="68580" marT="0" marB="0" anchor="ctr">
                    <a:solidFill>
                      <a:schemeClr val="bg1"/>
                    </a:solidFill>
                  </a:tcPr>
                </a:tc>
                <a:extLst>
                  <a:ext uri="{0D108BD9-81ED-4DB2-BD59-A6C34878D82A}">
                    <a16:rowId xmlns:a16="http://schemas.microsoft.com/office/drawing/2014/main" val="2920617143"/>
                  </a:ext>
                </a:extLst>
              </a:tr>
              <a:tr h="1136187">
                <a:tc>
                  <a:txBody>
                    <a:bodyPr/>
                    <a:lstStyle/>
                    <a:p>
                      <a:pPr algn="l"/>
                      <a:r>
                        <a:rPr lang="ja-JP" altLang="en-US" sz="1800" dirty="0">
                          <a:latin typeface="UD デジタル 教科書体 NP-R" panose="02020400000000000000" pitchFamily="18" charset="-128"/>
                          <a:ea typeface="UD デジタル 教科書体 NP-R" panose="02020400000000000000" pitchFamily="18" charset="-128"/>
                        </a:rPr>
                        <a:t>事業所としての自己検証（演習）</a:t>
                      </a:r>
                    </a:p>
                  </a:txBody>
                  <a:tcPr marL="68580" marR="68580" marT="0" marB="0" anchor="ctr">
                    <a:solidFill>
                      <a:schemeClr val="bg1"/>
                    </a:solidFill>
                  </a:tcPr>
                </a:tc>
                <a:tc>
                  <a:txBody>
                    <a:bodyPr/>
                    <a:lstStyle/>
                    <a:p>
                      <a:pPr algn="l"/>
                      <a:r>
                        <a:rPr lang="ja-JP" altLang="en-US" sz="1800" kern="100" dirty="0">
                          <a:effectLst/>
                          <a:latin typeface="UD デジタル 教科書体 NP-R" panose="02020400000000000000" pitchFamily="18" charset="-128"/>
                          <a:ea typeface="UD デジタル 教科書体 NP-R" panose="02020400000000000000" pitchFamily="18" charset="-128"/>
                          <a:cs typeface="Times New Roman" panose="02020603050405020304" pitchFamily="18" charset="0"/>
                        </a:rPr>
                        <a:t>グループワークを通じて、各自の事業所の取組状況や地域との連携の実践状況を共有することにより、コンプライアンスを理解し、今後の事業所としての取組を明確にする。グループワークの成果を発表し、各自まとめる。</a:t>
                      </a:r>
                      <a:endParaRPr lang="ja-JP" altLang="en-US" sz="1800" dirty="0">
                        <a:latin typeface="UD デジタル 教科書体 NP-R" panose="02020400000000000000" pitchFamily="18" charset="-128"/>
                        <a:ea typeface="UD デジタル 教科書体 NP-R" panose="02020400000000000000" pitchFamily="18" charset="-128"/>
                      </a:endParaRPr>
                    </a:p>
                  </a:txBody>
                  <a:tcPr marL="68580" marR="68580" marT="0" marB="0" anchor="ctr">
                    <a:solidFill>
                      <a:schemeClr val="bg1"/>
                    </a:solidFill>
                  </a:tcPr>
                </a:tc>
                <a:tc>
                  <a:txBody>
                    <a:bodyPr/>
                    <a:lstStyle/>
                    <a:p>
                      <a:pPr marL="0" indent="0" algn="ctr">
                        <a:lnSpc>
                          <a:spcPct val="100000"/>
                        </a:lnSpc>
                        <a:spcAft>
                          <a:spcPts val="0"/>
                        </a:spcAft>
                        <a:buFont typeface="+mj-lt"/>
                        <a:buNone/>
                      </a:pPr>
                      <a:r>
                        <a:rPr lang="en-US" altLang="ja-JP" sz="1800" kern="100" dirty="0">
                          <a:effectLst/>
                          <a:latin typeface="UD デジタル 教科書体 NP-R" panose="02020400000000000000" pitchFamily="18" charset="-128"/>
                          <a:ea typeface="UD デジタル 教科書体 NP-R" panose="02020400000000000000" pitchFamily="18" charset="-128"/>
                          <a:cs typeface="Times New Roman" panose="02020603050405020304" pitchFamily="18" charset="0"/>
                        </a:rPr>
                        <a:t>90</a:t>
                      </a:r>
                      <a:r>
                        <a:rPr lang="ja-JP" altLang="en-US" sz="1800" kern="100" dirty="0">
                          <a:effectLst/>
                          <a:latin typeface="UD デジタル 教科書体 NP-R" panose="02020400000000000000" pitchFamily="18" charset="-128"/>
                          <a:ea typeface="UD デジタル 教科書体 NP-R" panose="02020400000000000000" pitchFamily="18" charset="-128"/>
                          <a:cs typeface="Times New Roman" panose="02020603050405020304" pitchFamily="18" charset="0"/>
                        </a:rPr>
                        <a:t>分</a:t>
                      </a:r>
                      <a:endParaRPr lang="en-US" altLang="ja-JP" sz="1800" kern="100" dirty="0">
                        <a:effectLst/>
                        <a:latin typeface="UD デジタル 教科書体 NP-R" panose="02020400000000000000" pitchFamily="18" charset="-128"/>
                        <a:ea typeface="UD デジタル 教科書体 NP-R" panose="02020400000000000000" pitchFamily="18" charset="-128"/>
                        <a:cs typeface="Times New Roman" panose="02020603050405020304" pitchFamily="18" charset="0"/>
                      </a:endParaRPr>
                    </a:p>
                  </a:txBody>
                  <a:tcPr marL="68580" marR="68580" marT="0" marB="0" anchor="ctr">
                    <a:solidFill>
                      <a:schemeClr val="bg1"/>
                    </a:solidFill>
                  </a:tcPr>
                </a:tc>
                <a:extLst>
                  <a:ext uri="{0D108BD9-81ED-4DB2-BD59-A6C34878D82A}">
                    <a16:rowId xmlns:a16="http://schemas.microsoft.com/office/drawing/2014/main" val="3581651378"/>
                  </a:ext>
                </a:extLst>
              </a:tr>
              <a:tr h="1289235">
                <a:tc>
                  <a:txBody>
                    <a:bodyPr/>
                    <a:lstStyle/>
                    <a:p>
                      <a:pPr algn="l"/>
                      <a:r>
                        <a:rPr lang="ja-JP" altLang="en-US" sz="1800" dirty="0">
                          <a:latin typeface="UD デジタル 教科書体 NP-R" panose="02020400000000000000" pitchFamily="18" charset="-128"/>
                          <a:ea typeface="UD デジタル 教科書体 NP-R" panose="02020400000000000000" pitchFamily="18" charset="-128"/>
                        </a:rPr>
                        <a:t>サービス管理責任者としての自己検証（演習）</a:t>
                      </a:r>
                    </a:p>
                  </a:txBody>
                  <a:tcPr marL="68580" marR="68580" marT="0" marB="0" anchor="ctr">
                    <a:solidFill>
                      <a:schemeClr val="bg1"/>
                    </a:solidFill>
                  </a:tcPr>
                </a:tc>
                <a:tc>
                  <a:txBody>
                    <a:bodyPr/>
                    <a:lstStyle/>
                    <a:p>
                      <a:pPr algn="l"/>
                      <a:r>
                        <a:rPr lang="ja-JP" altLang="en-US" sz="1800" kern="100" dirty="0">
                          <a:effectLst/>
                          <a:latin typeface="UD デジタル 教科書体 NP-R" panose="02020400000000000000" pitchFamily="18" charset="-128"/>
                          <a:ea typeface="UD デジタル 教科書体 NP-R" panose="02020400000000000000" pitchFamily="18" charset="-128"/>
                          <a:cs typeface="Times New Roman" panose="02020603050405020304" pitchFamily="18" charset="0"/>
                        </a:rPr>
                        <a:t>サービス管理責任者として自らを振り返り、自己覚知を促し、支援のあり方や地域との関わり方、今後の自らの取り組むべき研修課題を明確にする。グループワークにおける討議を通じて、各自まとめる。</a:t>
                      </a:r>
                      <a:endParaRPr lang="ja-JP" altLang="en-US" sz="1800" dirty="0">
                        <a:latin typeface="UD デジタル 教科書体 NP-R" panose="02020400000000000000" pitchFamily="18" charset="-128"/>
                        <a:ea typeface="UD デジタル 教科書体 NP-R" panose="02020400000000000000" pitchFamily="18" charset="-128"/>
                      </a:endParaRPr>
                    </a:p>
                  </a:txBody>
                  <a:tcPr marL="68580" marR="68580" marT="0" marB="0" anchor="ctr">
                    <a:solidFill>
                      <a:schemeClr val="bg1"/>
                    </a:solidFill>
                  </a:tcPr>
                </a:tc>
                <a:tc>
                  <a:txBody>
                    <a:bodyPr/>
                    <a:lstStyle/>
                    <a:p>
                      <a:pPr marL="0" indent="0" algn="ctr">
                        <a:lnSpc>
                          <a:spcPct val="100000"/>
                        </a:lnSpc>
                        <a:spcAft>
                          <a:spcPts val="0"/>
                        </a:spcAft>
                        <a:buFont typeface="+mj-lt"/>
                        <a:buNone/>
                      </a:pPr>
                      <a:r>
                        <a:rPr lang="en-US" altLang="ja-JP" sz="1800" kern="100" dirty="0">
                          <a:effectLst/>
                          <a:latin typeface="UD デジタル 教科書体 NP-R" panose="02020400000000000000" pitchFamily="18" charset="-128"/>
                          <a:ea typeface="UD デジタル 教科書体 NP-R" panose="02020400000000000000" pitchFamily="18" charset="-128"/>
                          <a:cs typeface="Times New Roman" panose="02020603050405020304" pitchFamily="18" charset="0"/>
                        </a:rPr>
                        <a:t>120</a:t>
                      </a:r>
                      <a:r>
                        <a:rPr lang="ja-JP" altLang="en-US" sz="1800" kern="100" dirty="0">
                          <a:effectLst/>
                          <a:latin typeface="UD デジタル 教科書体 NP-R" panose="02020400000000000000" pitchFamily="18" charset="-128"/>
                          <a:ea typeface="UD デジタル 教科書体 NP-R" panose="02020400000000000000" pitchFamily="18" charset="-128"/>
                          <a:cs typeface="Times New Roman" panose="02020603050405020304" pitchFamily="18" charset="0"/>
                        </a:rPr>
                        <a:t>分</a:t>
                      </a:r>
                      <a:endParaRPr lang="en-US" altLang="ja-JP" sz="1800" kern="100" dirty="0">
                        <a:effectLst/>
                        <a:latin typeface="UD デジタル 教科書体 NP-R" panose="02020400000000000000" pitchFamily="18" charset="-128"/>
                        <a:ea typeface="UD デジタル 教科書体 NP-R" panose="02020400000000000000" pitchFamily="18" charset="-128"/>
                        <a:cs typeface="Times New Roman" panose="02020603050405020304" pitchFamily="18" charset="0"/>
                      </a:endParaRPr>
                    </a:p>
                  </a:txBody>
                  <a:tcPr marL="68580" marR="68580" marT="0" marB="0" anchor="ctr">
                    <a:solidFill>
                      <a:schemeClr val="bg1"/>
                    </a:solidFill>
                  </a:tcPr>
                </a:tc>
                <a:extLst>
                  <a:ext uri="{0D108BD9-81ED-4DB2-BD59-A6C34878D82A}">
                    <a16:rowId xmlns:a16="http://schemas.microsoft.com/office/drawing/2014/main" val="891037781"/>
                  </a:ext>
                </a:extLst>
              </a:tr>
              <a:tr h="1112533">
                <a:tc>
                  <a:txBody>
                    <a:bodyPr/>
                    <a:lstStyle/>
                    <a:p>
                      <a:pPr algn="l"/>
                      <a:r>
                        <a:rPr lang="ja-JP" altLang="en-US" sz="1800" dirty="0">
                          <a:latin typeface="UD デジタル 教科書体 NP-R" panose="02020400000000000000" pitchFamily="18" charset="-128"/>
                          <a:ea typeface="UD デジタル 教科書体 NP-R" panose="02020400000000000000" pitchFamily="18" charset="-128"/>
                        </a:rPr>
                        <a:t>関係機関との連携（演習）</a:t>
                      </a:r>
                    </a:p>
                  </a:txBody>
                  <a:tcPr marL="68580" marR="68580" marT="0" marB="0" anchor="ctr">
                    <a:solidFill>
                      <a:schemeClr val="bg1"/>
                    </a:solidFill>
                  </a:tcPr>
                </a:tc>
                <a:tc>
                  <a:txBody>
                    <a:bodyPr/>
                    <a:lstStyle/>
                    <a:p>
                      <a:pPr algn="l"/>
                      <a:r>
                        <a:rPr lang="ja-JP" altLang="en-US" sz="1800" kern="100" dirty="0">
                          <a:effectLst/>
                          <a:latin typeface="UD デジタル 教科書体 NP-R" panose="02020400000000000000" pitchFamily="18" charset="-128"/>
                          <a:ea typeface="UD デジタル 教科書体 NP-R" panose="02020400000000000000" pitchFamily="18" charset="-128"/>
                          <a:cs typeface="Times New Roman" panose="02020603050405020304" pitchFamily="18" charset="0"/>
                        </a:rPr>
                        <a:t>・関係機関と連携した事例に基づき、支援方針の基本的な方向性や支援内容を左右する事項に重点を置いてグループワークを展開することにより、関係機関との連携を理解するとともに、（自立支援）協議会の役割を再認識する。</a:t>
                      </a:r>
                      <a:endParaRPr lang="ja-JP" altLang="en-US" sz="1800" dirty="0">
                        <a:latin typeface="UD デジタル 教科書体 NP-R" panose="02020400000000000000" pitchFamily="18" charset="-128"/>
                        <a:ea typeface="UD デジタル 教科書体 NP-R" panose="02020400000000000000" pitchFamily="18" charset="-128"/>
                      </a:endParaRPr>
                    </a:p>
                  </a:txBody>
                  <a:tcPr marL="68580" marR="68580" marT="0" marB="0" anchor="ctr">
                    <a:solidFill>
                      <a:schemeClr val="bg1"/>
                    </a:solidFill>
                  </a:tcPr>
                </a:tc>
                <a:tc>
                  <a:txBody>
                    <a:bodyPr/>
                    <a:lstStyle/>
                    <a:p>
                      <a:pPr marL="0" indent="0" algn="ctr">
                        <a:lnSpc>
                          <a:spcPct val="100000"/>
                        </a:lnSpc>
                        <a:spcAft>
                          <a:spcPts val="0"/>
                        </a:spcAft>
                        <a:buFont typeface="+mj-lt"/>
                        <a:buNone/>
                      </a:pPr>
                      <a:r>
                        <a:rPr lang="en-US" altLang="ja-JP" sz="1800" kern="100" dirty="0">
                          <a:effectLst/>
                          <a:latin typeface="UD デジタル 教科書体 NP-R" panose="02020400000000000000" pitchFamily="18" charset="-128"/>
                          <a:ea typeface="UD デジタル 教科書体 NP-R" panose="02020400000000000000" pitchFamily="18" charset="-128"/>
                          <a:cs typeface="Times New Roman" panose="02020603050405020304" pitchFamily="18" charset="0"/>
                        </a:rPr>
                        <a:t>90</a:t>
                      </a:r>
                      <a:r>
                        <a:rPr lang="ja-JP" altLang="en-US" sz="1800" kern="100" dirty="0">
                          <a:effectLst/>
                          <a:latin typeface="UD デジタル 教科書体 NP-R" panose="02020400000000000000" pitchFamily="18" charset="-128"/>
                          <a:ea typeface="UD デジタル 教科書体 NP-R" panose="02020400000000000000" pitchFamily="18" charset="-128"/>
                          <a:cs typeface="Times New Roman" panose="02020603050405020304" pitchFamily="18" charset="0"/>
                        </a:rPr>
                        <a:t>分</a:t>
                      </a:r>
                      <a:endParaRPr lang="en-US" altLang="ja-JP" sz="1800" kern="100" dirty="0">
                        <a:effectLst/>
                        <a:latin typeface="UD デジタル 教科書体 NP-R" panose="02020400000000000000" pitchFamily="18" charset="-128"/>
                        <a:ea typeface="UD デジタル 教科書体 NP-R" panose="02020400000000000000" pitchFamily="18" charset="-128"/>
                        <a:cs typeface="Times New Roman" panose="02020603050405020304" pitchFamily="18" charset="0"/>
                      </a:endParaRPr>
                    </a:p>
                  </a:txBody>
                  <a:tcPr marL="68580" marR="68580" marT="0" marB="0" anchor="ctr">
                    <a:solidFill>
                      <a:schemeClr val="bg1"/>
                    </a:solidFill>
                  </a:tcPr>
                </a:tc>
                <a:extLst>
                  <a:ext uri="{0D108BD9-81ED-4DB2-BD59-A6C34878D82A}">
                    <a16:rowId xmlns:a16="http://schemas.microsoft.com/office/drawing/2014/main" val="2049196265"/>
                  </a:ext>
                </a:extLst>
              </a:tr>
            </a:tbl>
          </a:graphicData>
        </a:graphic>
      </p:graphicFrame>
      <p:sp>
        <p:nvSpPr>
          <p:cNvPr id="6" name="テキスト ボックス 5"/>
          <p:cNvSpPr txBox="1"/>
          <p:nvPr/>
        </p:nvSpPr>
        <p:spPr>
          <a:xfrm>
            <a:off x="1008373" y="148930"/>
            <a:ext cx="8136904" cy="646331"/>
          </a:xfrm>
          <a:prstGeom prst="rect">
            <a:avLst/>
          </a:prstGeom>
          <a:noFill/>
        </p:spPr>
        <p:txBody>
          <a:bodyPr wrap="square" rtlCol="0">
            <a:spAutoFit/>
          </a:bodyPr>
          <a:lstStyle/>
          <a:p>
            <a:pPr algn="ctr"/>
            <a:r>
              <a:rPr kumimoji="1" lang="ja-JP" altLang="en-US" sz="3600" dirty="0">
                <a:latin typeface="UD デジタル 教科書体 NP-R" panose="02020400000000000000" pitchFamily="18" charset="-128"/>
                <a:ea typeface="UD デジタル 教科書体 NP-R" panose="02020400000000000000" pitchFamily="18" charset="-128"/>
              </a:rPr>
              <a:t>更新研修の内容と目的</a:t>
            </a:r>
          </a:p>
        </p:txBody>
      </p:sp>
    </p:spTree>
    <p:extLst>
      <p:ext uri="{BB962C8B-B14F-4D97-AF65-F5344CB8AC3E}">
        <p14:creationId xmlns:p14="http://schemas.microsoft.com/office/powerpoint/2010/main" val="299802016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12"/>
          </p:nvPr>
        </p:nvSpPr>
        <p:spPr/>
        <p:txBody>
          <a:bodyPr/>
          <a:lstStyle/>
          <a:p>
            <a:pPr>
              <a:defRPr/>
            </a:pPr>
            <a:fld id="{EE008A23-B088-4E35-803D-83AB3DFD3188}" type="slidenum">
              <a:rPr lang="en-US" altLang="ja-JP" smtClean="0"/>
              <a:pPr>
                <a:defRPr/>
              </a:pPr>
              <a:t>7</a:t>
            </a:fld>
            <a:endParaRPr lang="en-US" altLang="ja-JP"/>
          </a:p>
        </p:txBody>
      </p:sp>
      <p:graphicFrame>
        <p:nvGraphicFramePr>
          <p:cNvPr id="5" name="表 4"/>
          <p:cNvGraphicFramePr>
            <a:graphicFrameLocks noGrp="1"/>
          </p:cNvGraphicFramePr>
          <p:nvPr>
            <p:extLst>
              <p:ext uri="{D42A27DB-BD31-4B8C-83A1-F6EECF244321}">
                <p14:modId xmlns:p14="http://schemas.microsoft.com/office/powerpoint/2010/main" val="746861870"/>
              </p:ext>
            </p:extLst>
          </p:nvPr>
        </p:nvGraphicFramePr>
        <p:xfrm>
          <a:off x="288293" y="1025453"/>
          <a:ext cx="9577064" cy="5683616"/>
        </p:xfrm>
        <a:graphic>
          <a:graphicData uri="http://schemas.openxmlformats.org/drawingml/2006/table">
            <a:tbl>
              <a:tblPr firstRow="1" firstCol="1" bandRow="1">
                <a:tableStyleId>{5940675A-B579-460E-94D1-54222C63F5DA}</a:tableStyleId>
              </a:tblPr>
              <a:tblGrid>
                <a:gridCol w="2016224">
                  <a:extLst>
                    <a:ext uri="{9D8B030D-6E8A-4147-A177-3AD203B41FA5}">
                      <a16:colId xmlns:a16="http://schemas.microsoft.com/office/drawing/2014/main" val="880748855"/>
                    </a:ext>
                  </a:extLst>
                </a:gridCol>
                <a:gridCol w="6326297">
                  <a:extLst>
                    <a:ext uri="{9D8B030D-6E8A-4147-A177-3AD203B41FA5}">
                      <a16:colId xmlns:a16="http://schemas.microsoft.com/office/drawing/2014/main" val="4025649724"/>
                    </a:ext>
                  </a:extLst>
                </a:gridCol>
                <a:gridCol w="1234543">
                  <a:extLst>
                    <a:ext uri="{9D8B030D-6E8A-4147-A177-3AD203B41FA5}">
                      <a16:colId xmlns:a16="http://schemas.microsoft.com/office/drawing/2014/main" val="1127890250"/>
                    </a:ext>
                  </a:extLst>
                </a:gridCol>
              </a:tblGrid>
              <a:tr h="709300">
                <a:tc gridSpan="3">
                  <a:txBody>
                    <a:bodyPr/>
                    <a:lstStyle/>
                    <a:p>
                      <a:pPr algn="l"/>
                      <a:r>
                        <a:rPr lang="ja-JP" altLang="en-US" sz="1700" dirty="0">
                          <a:latin typeface="UD デジタル 教科書体 NP-R" panose="02020400000000000000" pitchFamily="18" charset="-128"/>
                          <a:ea typeface="UD デジタル 教科書体 NP-R" panose="02020400000000000000" pitchFamily="18" charset="-128"/>
                        </a:rPr>
                        <a:t>３．サービスの質の向上と人材育成のためのスーパービジョンに関する講義及び演習（７時間）</a:t>
                      </a:r>
                    </a:p>
                  </a:txBody>
                  <a:tcPr marL="68580" marR="68580" marT="0" marB="0" anchor="ctr">
                    <a:solidFill>
                      <a:schemeClr val="bg1">
                        <a:lumMod val="85000"/>
                      </a:schemeClr>
                    </a:solidFill>
                  </a:tcPr>
                </a:tc>
                <a:tc hMerge="1">
                  <a:txBody>
                    <a:bodyPr/>
                    <a:lstStyle/>
                    <a:p>
                      <a:endParaRPr kumimoji="1" lang="ja-JP" altLang="en-US"/>
                    </a:p>
                  </a:txBody>
                  <a:tcPr/>
                </a:tc>
                <a:tc hMerge="1">
                  <a:txBody>
                    <a:bodyPr/>
                    <a:lstStyle/>
                    <a:p>
                      <a:pPr algn="l"/>
                      <a:endParaRPr lang="ja-JP" altLang="en-US" sz="1800" dirty="0"/>
                    </a:p>
                  </a:txBody>
                  <a:tcPr marL="68580" marR="68580" marT="0" marB="0" anchor="ctr">
                    <a:solidFill>
                      <a:schemeClr val="bg1"/>
                    </a:solidFill>
                  </a:tcPr>
                </a:tc>
                <a:extLst>
                  <a:ext uri="{0D108BD9-81ED-4DB2-BD59-A6C34878D82A}">
                    <a16:rowId xmlns:a16="http://schemas.microsoft.com/office/drawing/2014/main" val="2920617143"/>
                  </a:ext>
                </a:extLst>
              </a:tr>
              <a:tr h="1243579">
                <a:tc>
                  <a:txBody>
                    <a:bodyPr/>
                    <a:lstStyle/>
                    <a:p>
                      <a:pPr algn="l"/>
                      <a:r>
                        <a:rPr lang="ja-JP" altLang="en-US" sz="1800" dirty="0">
                          <a:latin typeface="UD デジタル 教科書体 NP-R" panose="02020400000000000000" pitchFamily="18" charset="-128"/>
                          <a:ea typeface="UD デジタル 教科書体 NP-R" panose="02020400000000000000" pitchFamily="18" charset="-128"/>
                        </a:rPr>
                        <a:t>サビ児管としてのスーパービジョン（講義）</a:t>
                      </a:r>
                    </a:p>
                  </a:txBody>
                  <a:tcPr marL="68580" marR="68580" marT="0" marB="0" anchor="ctr">
                    <a:solidFill>
                      <a:schemeClr val="bg1"/>
                    </a:solidFill>
                  </a:tcPr>
                </a:tc>
                <a:tc>
                  <a:txBody>
                    <a:bodyPr/>
                    <a:lstStyle/>
                    <a:p>
                      <a:pPr algn="l"/>
                      <a:r>
                        <a:rPr lang="ja-JP" altLang="en-US" sz="1800" kern="100" dirty="0">
                          <a:effectLst/>
                          <a:latin typeface="UD デジタル 教科書体 NP-R" panose="02020400000000000000" pitchFamily="18" charset="-128"/>
                          <a:ea typeface="UD デジタル 教科書体 NP-R" panose="02020400000000000000" pitchFamily="18" charset="-128"/>
                          <a:cs typeface="Times New Roman" panose="02020603050405020304" pitchFamily="18" charset="0"/>
                        </a:rPr>
                        <a:t>サービス管理責任者、児童発達支援管理責任者として、事例検討のスーパービジョン及びサービス提供職員等へのスーパービジョンに関する基本的な理解を深める。</a:t>
                      </a:r>
                      <a:endParaRPr lang="ja-JP" altLang="en-US" sz="1800" dirty="0">
                        <a:latin typeface="UD デジタル 教科書体 NP-R" panose="02020400000000000000" pitchFamily="18" charset="-128"/>
                        <a:ea typeface="UD デジタル 教科書体 NP-R" panose="02020400000000000000" pitchFamily="18" charset="-128"/>
                      </a:endParaRPr>
                    </a:p>
                  </a:txBody>
                  <a:tcPr marL="68580" marR="68580" marT="0" marB="0" anchor="ctr">
                    <a:solidFill>
                      <a:schemeClr val="bg1"/>
                    </a:solidFill>
                  </a:tcPr>
                </a:tc>
                <a:tc>
                  <a:txBody>
                    <a:bodyPr/>
                    <a:lstStyle/>
                    <a:p>
                      <a:pPr marL="0" indent="0" algn="ctr">
                        <a:lnSpc>
                          <a:spcPct val="100000"/>
                        </a:lnSpc>
                        <a:spcAft>
                          <a:spcPts val="0"/>
                        </a:spcAft>
                        <a:buFont typeface="+mj-lt"/>
                        <a:buNone/>
                      </a:pPr>
                      <a:r>
                        <a:rPr lang="en-US" altLang="ja-JP" sz="1800" kern="100" dirty="0">
                          <a:effectLst/>
                          <a:latin typeface="UD デジタル 教科書体 NP-R" panose="02020400000000000000" pitchFamily="18" charset="-128"/>
                          <a:ea typeface="UD デジタル 教科書体 NP-R" panose="02020400000000000000" pitchFamily="18" charset="-128"/>
                          <a:cs typeface="Times New Roman" panose="02020603050405020304" pitchFamily="18" charset="0"/>
                        </a:rPr>
                        <a:t>180</a:t>
                      </a:r>
                      <a:r>
                        <a:rPr lang="ja-JP" altLang="en-US" sz="1800" kern="100" dirty="0">
                          <a:effectLst/>
                          <a:latin typeface="UD デジタル 教科書体 NP-R" panose="02020400000000000000" pitchFamily="18" charset="-128"/>
                          <a:ea typeface="UD デジタル 教科書体 NP-R" panose="02020400000000000000" pitchFamily="18" charset="-128"/>
                          <a:cs typeface="Times New Roman" panose="02020603050405020304" pitchFamily="18" charset="0"/>
                        </a:rPr>
                        <a:t>分</a:t>
                      </a:r>
                      <a:endParaRPr lang="en-US" altLang="ja-JP" sz="1800" kern="100" dirty="0">
                        <a:effectLst/>
                        <a:latin typeface="UD デジタル 教科書体 NP-R" panose="02020400000000000000" pitchFamily="18" charset="-128"/>
                        <a:ea typeface="UD デジタル 教科書体 NP-R" panose="02020400000000000000" pitchFamily="18" charset="-128"/>
                        <a:cs typeface="Times New Roman" panose="02020603050405020304" pitchFamily="18" charset="0"/>
                      </a:endParaRPr>
                    </a:p>
                  </a:txBody>
                  <a:tcPr marL="68580" marR="68580" marT="0" marB="0" anchor="ctr">
                    <a:solidFill>
                      <a:schemeClr val="bg1"/>
                    </a:solidFill>
                  </a:tcPr>
                </a:tc>
                <a:extLst>
                  <a:ext uri="{0D108BD9-81ED-4DB2-BD59-A6C34878D82A}">
                    <a16:rowId xmlns:a16="http://schemas.microsoft.com/office/drawing/2014/main" val="3581651378"/>
                  </a:ext>
                </a:extLst>
              </a:tr>
              <a:tr h="1243579">
                <a:tc>
                  <a:txBody>
                    <a:bodyPr/>
                    <a:lstStyle/>
                    <a:p>
                      <a:pPr algn="l"/>
                      <a:r>
                        <a:rPr lang="ja-JP" altLang="en-US" sz="1800" dirty="0">
                          <a:latin typeface="UD デジタル 教科書体 NP-R" panose="02020400000000000000" pitchFamily="18" charset="-128"/>
                          <a:ea typeface="UD デジタル 教科書体 NP-R" panose="02020400000000000000" pitchFamily="18" charset="-128"/>
                        </a:rPr>
                        <a:t>事例検討のスーパービジョン（演習）</a:t>
                      </a:r>
                    </a:p>
                  </a:txBody>
                  <a:tcPr marL="68580" marR="68580" marT="0" marB="0" anchor="ctr">
                    <a:solidFill>
                      <a:schemeClr val="bg1"/>
                    </a:solidFill>
                  </a:tcPr>
                </a:tc>
                <a:tc>
                  <a:txBody>
                    <a:bodyPr/>
                    <a:lstStyle/>
                    <a:p>
                      <a:pPr algn="l"/>
                      <a:r>
                        <a:rPr lang="ja-JP" altLang="en-US" sz="1800" dirty="0">
                          <a:latin typeface="UD デジタル 教科書体 NP-R" panose="02020400000000000000" pitchFamily="18" charset="-128"/>
                          <a:ea typeface="UD デジタル 教科書体 NP-R" panose="02020400000000000000" pitchFamily="18" charset="-128"/>
                        </a:rPr>
                        <a:t>事例を通じて、支援の在り方、支援方針、支援の内容を検討し、優良な点や改善が必要な点について、グループワークによって明確化することによってスキルアップを図る。また事例について、スーパーバイズを体験する。</a:t>
                      </a:r>
                      <a:endParaRPr lang="en-US" altLang="ja-JP" sz="1800" dirty="0">
                        <a:latin typeface="UD デジタル 教科書体 NP-R" panose="02020400000000000000" pitchFamily="18" charset="-128"/>
                        <a:ea typeface="UD デジタル 教科書体 NP-R" panose="02020400000000000000" pitchFamily="18" charset="-128"/>
                      </a:endParaRPr>
                    </a:p>
                  </a:txBody>
                  <a:tcPr marL="68580" marR="68580" marT="0" marB="0" anchor="ctr">
                    <a:solidFill>
                      <a:schemeClr val="bg1"/>
                    </a:solidFill>
                  </a:tcPr>
                </a:tc>
                <a:tc>
                  <a:txBody>
                    <a:bodyPr/>
                    <a:lstStyle/>
                    <a:p>
                      <a:pPr marL="0" indent="0" algn="ctr">
                        <a:lnSpc>
                          <a:spcPct val="100000"/>
                        </a:lnSpc>
                        <a:spcAft>
                          <a:spcPts val="0"/>
                        </a:spcAft>
                        <a:buFont typeface="+mj-lt"/>
                        <a:buNone/>
                      </a:pPr>
                      <a:r>
                        <a:rPr lang="en-US" altLang="ja-JP" sz="1800" kern="100" dirty="0">
                          <a:effectLst/>
                          <a:latin typeface="UD デジタル 教科書体 NP-R" panose="02020400000000000000" pitchFamily="18" charset="-128"/>
                          <a:ea typeface="UD デジタル 教科書体 NP-R" panose="02020400000000000000" pitchFamily="18" charset="-128"/>
                          <a:cs typeface="Times New Roman" panose="02020603050405020304" pitchFamily="18" charset="0"/>
                        </a:rPr>
                        <a:t>60</a:t>
                      </a:r>
                      <a:r>
                        <a:rPr lang="ja-JP" altLang="en-US" sz="1800" kern="100" dirty="0">
                          <a:effectLst/>
                          <a:latin typeface="UD デジタル 教科書体 NP-R" panose="02020400000000000000" pitchFamily="18" charset="-128"/>
                          <a:ea typeface="UD デジタル 教科書体 NP-R" panose="02020400000000000000" pitchFamily="18" charset="-128"/>
                          <a:cs typeface="Times New Roman" panose="02020603050405020304" pitchFamily="18" charset="0"/>
                        </a:rPr>
                        <a:t>分</a:t>
                      </a:r>
                      <a:endParaRPr lang="en-US" altLang="ja-JP" sz="1800" kern="100" dirty="0">
                        <a:effectLst/>
                        <a:latin typeface="UD デジタル 教科書体 NP-R" panose="02020400000000000000" pitchFamily="18" charset="-128"/>
                        <a:ea typeface="UD デジタル 教科書体 NP-R" panose="02020400000000000000" pitchFamily="18" charset="-128"/>
                        <a:cs typeface="Times New Roman" panose="02020603050405020304" pitchFamily="18" charset="0"/>
                      </a:endParaRPr>
                    </a:p>
                  </a:txBody>
                  <a:tcPr marL="68580" marR="68580" marT="0" marB="0" anchor="ctr">
                    <a:solidFill>
                      <a:schemeClr val="bg1"/>
                    </a:solidFill>
                  </a:tcPr>
                </a:tc>
                <a:extLst>
                  <a:ext uri="{0D108BD9-81ED-4DB2-BD59-A6C34878D82A}">
                    <a16:rowId xmlns:a16="http://schemas.microsoft.com/office/drawing/2014/main" val="891037781"/>
                  </a:ext>
                </a:extLst>
              </a:tr>
              <a:tr h="1243579">
                <a:tc>
                  <a:txBody>
                    <a:bodyPr/>
                    <a:lstStyle/>
                    <a:p>
                      <a:pPr algn="l"/>
                      <a:r>
                        <a:rPr lang="ja-JP" altLang="en-US" sz="1800" dirty="0">
                          <a:latin typeface="UD デジタル 教科書体 NP-R" panose="02020400000000000000" pitchFamily="18" charset="-128"/>
                          <a:ea typeface="UD デジタル 教科書体 NP-R" panose="02020400000000000000" pitchFamily="18" charset="-128"/>
                        </a:rPr>
                        <a:t>サービス提供職員等へのスーパービジョン（演習）</a:t>
                      </a:r>
                    </a:p>
                  </a:txBody>
                  <a:tcPr marL="68580" marR="68580" marT="0" marB="0" anchor="ctr">
                    <a:solidFill>
                      <a:schemeClr val="bg1"/>
                    </a:solidFill>
                  </a:tcPr>
                </a:tc>
                <a:tc>
                  <a:txBody>
                    <a:bodyPr/>
                    <a:lstStyle/>
                    <a:p>
                      <a:pPr algn="l"/>
                      <a:r>
                        <a:rPr lang="ja-JP" altLang="en-US" sz="1800" dirty="0">
                          <a:latin typeface="UD デジタル 教科書体 NP-R" panose="02020400000000000000" pitchFamily="18" charset="-128"/>
                          <a:ea typeface="UD デジタル 教科書体 NP-R" panose="02020400000000000000" pitchFamily="18" charset="-128"/>
                        </a:rPr>
                        <a:t>事例を通じてサービス管理責任者等としてサービス提供職員</a:t>
                      </a:r>
                    </a:p>
                    <a:p>
                      <a:pPr algn="l"/>
                      <a:r>
                        <a:rPr lang="ja-JP" altLang="en-US" sz="1800" dirty="0">
                          <a:latin typeface="UD デジタル 教科書体 NP-R" panose="02020400000000000000" pitchFamily="18" charset="-128"/>
                          <a:ea typeface="UD デジタル 教科書体 NP-R" panose="02020400000000000000" pitchFamily="18" charset="-128"/>
                        </a:rPr>
                        <a:t>等へ実施するスーパービジョンの構造や機能を理解し、具体的な技術を獲得する。</a:t>
                      </a:r>
                    </a:p>
                  </a:txBody>
                  <a:tcPr marL="68580" marR="68580" marT="0" marB="0" anchor="ctr">
                    <a:solidFill>
                      <a:schemeClr val="bg1"/>
                    </a:solidFill>
                  </a:tcPr>
                </a:tc>
                <a:tc>
                  <a:txBody>
                    <a:bodyPr/>
                    <a:lstStyle/>
                    <a:p>
                      <a:pPr marL="0" indent="0" algn="ctr">
                        <a:lnSpc>
                          <a:spcPct val="100000"/>
                        </a:lnSpc>
                        <a:spcAft>
                          <a:spcPts val="0"/>
                        </a:spcAft>
                        <a:buFont typeface="+mj-lt"/>
                        <a:buNone/>
                      </a:pPr>
                      <a:r>
                        <a:rPr lang="en-US" altLang="ja-JP" sz="1800" kern="100" dirty="0">
                          <a:effectLst/>
                          <a:latin typeface="UD デジタル 教科書体 NP-R" panose="02020400000000000000" pitchFamily="18" charset="-128"/>
                          <a:ea typeface="UD デジタル 教科書体 NP-R" panose="02020400000000000000" pitchFamily="18" charset="-128"/>
                          <a:cs typeface="Times New Roman" panose="02020603050405020304" pitchFamily="18" charset="0"/>
                        </a:rPr>
                        <a:t>120</a:t>
                      </a:r>
                      <a:r>
                        <a:rPr lang="ja-JP" altLang="en-US" sz="1800" kern="100" dirty="0">
                          <a:effectLst/>
                          <a:latin typeface="UD デジタル 教科書体 NP-R" panose="02020400000000000000" pitchFamily="18" charset="-128"/>
                          <a:ea typeface="UD デジタル 教科書体 NP-R" panose="02020400000000000000" pitchFamily="18" charset="-128"/>
                          <a:cs typeface="Times New Roman" panose="02020603050405020304" pitchFamily="18" charset="0"/>
                        </a:rPr>
                        <a:t>分</a:t>
                      </a:r>
                      <a:endParaRPr lang="en-US" altLang="ja-JP" sz="1800" kern="100" dirty="0">
                        <a:effectLst/>
                        <a:latin typeface="UD デジタル 教科書体 NP-R" panose="02020400000000000000" pitchFamily="18" charset="-128"/>
                        <a:ea typeface="UD デジタル 教科書体 NP-R" panose="02020400000000000000" pitchFamily="18" charset="-128"/>
                        <a:cs typeface="Times New Roman" panose="02020603050405020304" pitchFamily="18" charset="0"/>
                      </a:endParaRPr>
                    </a:p>
                  </a:txBody>
                  <a:tcPr marL="68580" marR="68580" marT="0" marB="0" anchor="ctr">
                    <a:solidFill>
                      <a:schemeClr val="bg1"/>
                    </a:solidFill>
                  </a:tcPr>
                </a:tc>
                <a:extLst>
                  <a:ext uri="{0D108BD9-81ED-4DB2-BD59-A6C34878D82A}">
                    <a16:rowId xmlns:a16="http://schemas.microsoft.com/office/drawing/2014/main" val="2049196265"/>
                  </a:ext>
                </a:extLst>
              </a:tr>
              <a:tr h="1243579">
                <a:tc>
                  <a:txBody>
                    <a:bodyPr/>
                    <a:lstStyle/>
                    <a:p>
                      <a:pPr algn="l"/>
                      <a:r>
                        <a:rPr lang="ja-JP" altLang="en-US" sz="1800" dirty="0">
                          <a:latin typeface="UD デジタル 教科書体 NP-R" panose="02020400000000000000" pitchFamily="18" charset="-128"/>
                          <a:ea typeface="UD デジタル 教科書体 NP-R" panose="02020400000000000000" pitchFamily="18" charset="-128"/>
                        </a:rPr>
                        <a:t>研修のまとめ（演習）</a:t>
                      </a:r>
                    </a:p>
                  </a:txBody>
                  <a:tcPr marL="68580" marR="68580" marT="0" marB="0" anchor="ctr">
                    <a:solidFill>
                      <a:schemeClr val="bg1"/>
                    </a:solidFill>
                  </a:tcPr>
                </a:tc>
                <a:tc>
                  <a:txBody>
                    <a:bodyPr/>
                    <a:lstStyle/>
                    <a:p>
                      <a:pPr algn="l"/>
                      <a:r>
                        <a:rPr lang="ja-JP" altLang="en-US" sz="1800" dirty="0">
                          <a:latin typeface="UD デジタル 教科書体 NP-R" panose="02020400000000000000" pitchFamily="18" charset="-128"/>
                          <a:ea typeface="UD デジタル 教科書体 NP-R" panose="02020400000000000000" pitchFamily="18" charset="-128"/>
                        </a:rPr>
                        <a:t>研修で得られた知識、技術を活用して、サービス管理責任者、児童発達支援管理責任者としてのスキルアップを図る方策について、グループワークにおける討議を通じてまとめを行う。</a:t>
                      </a:r>
                      <a:endParaRPr lang="en-US" altLang="ja-JP" sz="1800" dirty="0">
                        <a:latin typeface="UD デジタル 教科書体 NP-R" panose="02020400000000000000" pitchFamily="18" charset="-128"/>
                        <a:ea typeface="UD デジタル 教科書体 NP-R" panose="02020400000000000000" pitchFamily="18" charset="-128"/>
                      </a:endParaRPr>
                    </a:p>
                  </a:txBody>
                  <a:tcPr marL="68580" marR="68580" marT="0" marB="0" anchor="ctr">
                    <a:solidFill>
                      <a:schemeClr val="bg1"/>
                    </a:solidFill>
                  </a:tcPr>
                </a:tc>
                <a:tc>
                  <a:txBody>
                    <a:bodyPr/>
                    <a:lstStyle/>
                    <a:p>
                      <a:pPr marL="0" indent="0" algn="ctr">
                        <a:lnSpc>
                          <a:spcPct val="100000"/>
                        </a:lnSpc>
                        <a:spcAft>
                          <a:spcPts val="0"/>
                        </a:spcAft>
                        <a:buFont typeface="+mj-lt"/>
                        <a:buNone/>
                      </a:pPr>
                      <a:r>
                        <a:rPr lang="en-US" altLang="ja-JP" sz="1800" kern="100" dirty="0">
                          <a:effectLst/>
                          <a:latin typeface="UD デジタル 教科書体 NP-R" panose="02020400000000000000" pitchFamily="18" charset="-128"/>
                          <a:ea typeface="UD デジタル 教科書体 NP-R" panose="02020400000000000000" pitchFamily="18" charset="-128"/>
                          <a:cs typeface="Times New Roman" panose="02020603050405020304" pitchFamily="18" charset="0"/>
                        </a:rPr>
                        <a:t>60</a:t>
                      </a:r>
                      <a:r>
                        <a:rPr lang="ja-JP" altLang="en-US" sz="1800" kern="100" dirty="0">
                          <a:effectLst/>
                          <a:latin typeface="UD デジタル 教科書体 NP-R" panose="02020400000000000000" pitchFamily="18" charset="-128"/>
                          <a:ea typeface="UD デジタル 教科書体 NP-R" panose="02020400000000000000" pitchFamily="18" charset="-128"/>
                          <a:cs typeface="Times New Roman" panose="02020603050405020304" pitchFamily="18" charset="0"/>
                        </a:rPr>
                        <a:t>分</a:t>
                      </a:r>
                      <a:endParaRPr lang="en-US" altLang="ja-JP" sz="1800" kern="100" dirty="0">
                        <a:effectLst/>
                        <a:latin typeface="UD デジタル 教科書体 NP-R" panose="02020400000000000000" pitchFamily="18" charset="-128"/>
                        <a:ea typeface="UD デジタル 教科書体 NP-R" panose="02020400000000000000" pitchFamily="18" charset="-128"/>
                        <a:cs typeface="Times New Roman" panose="02020603050405020304" pitchFamily="18" charset="0"/>
                      </a:endParaRPr>
                    </a:p>
                  </a:txBody>
                  <a:tcPr marL="68580" marR="68580" marT="0" marB="0" anchor="ctr">
                    <a:solidFill>
                      <a:schemeClr val="bg1"/>
                    </a:solidFill>
                  </a:tcPr>
                </a:tc>
                <a:extLst>
                  <a:ext uri="{0D108BD9-81ED-4DB2-BD59-A6C34878D82A}">
                    <a16:rowId xmlns:a16="http://schemas.microsoft.com/office/drawing/2014/main" val="1454815609"/>
                  </a:ext>
                </a:extLst>
              </a:tr>
            </a:tbl>
          </a:graphicData>
        </a:graphic>
      </p:graphicFrame>
      <p:sp>
        <p:nvSpPr>
          <p:cNvPr id="6" name="テキスト ボックス 5"/>
          <p:cNvSpPr txBox="1"/>
          <p:nvPr/>
        </p:nvSpPr>
        <p:spPr>
          <a:xfrm>
            <a:off x="684337" y="148930"/>
            <a:ext cx="9073008" cy="646331"/>
          </a:xfrm>
          <a:prstGeom prst="rect">
            <a:avLst/>
          </a:prstGeom>
          <a:noFill/>
        </p:spPr>
        <p:txBody>
          <a:bodyPr wrap="square" rtlCol="0">
            <a:spAutoFit/>
          </a:bodyPr>
          <a:lstStyle/>
          <a:p>
            <a:pPr algn="ctr"/>
            <a:r>
              <a:rPr kumimoji="1" lang="ja-JP" altLang="en-US" sz="3600" dirty="0">
                <a:latin typeface="UD デジタル 教科書体 NP-R" panose="02020400000000000000" pitchFamily="18" charset="-128"/>
                <a:ea typeface="UD デジタル 教科書体 NP-R" panose="02020400000000000000" pitchFamily="18" charset="-128"/>
              </a:rPr>
              <a:t>更新研修の内容と目的（</a:t>
            </a:r>
            <a:r>
              <a:rPr kumimoji="1" lang="en-US" altLang="ja-JP" sz="3600" dirty="0">
                <a:latin typeface="UD デジタル 教科書体 NP-R" panose="02020400000000000000" pitchFamily="18" charset="-128"/>
                <a:ea typeface="UD デジタル 教科書体 NP-R" panose="02020400000000000000" pitchFamily="18" charset="-128"/>
              </a:rPr>
              <a:t>R6</a:t>
            </a:r>
            <a:r>
              <a:rPr kumimoji="1" lang="ja-JP" altLang="en-US" sz="3600" dirty="0">
                <a:latin typeface="UD デジタル 教科書体 NP-R" panose="02020400000000000000" pitchFamily="18" charset="-128"/>
                <a:ea typeface="UD デジタル 教科書体 NP-R" panose="02020400000000000000" pitchFamily="18" charset="-128"/>
              </a:rPr>
              <a:t>年度より追加）</a:t>
            </a:r>
          </a:p>
        </p:txBody>
      </p:sp>
    </p:spTree>
    <p:extLst>
      <p:ext uri="{BB962C8B-B14F-4D97-AF65-F5344CB8AC3E}">
        <p14:creationId xmlns:p14="http://schemas.microsoft.com/office/powerpoint/2010/main" val="35689480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タイトル 3">
            <a:extLst>
              <a:ext uri="{FF2B5EF4-FFF2-40B4-BE49-F238E27FC236}">
                <a16:creationId xmlns:a16="http://schemas.microsoft.com/office/drawing/2014/main" id="{AA04074F-7512-ECE1-2239-93803B9FA8F7}"/>
              </a:ext>
            </a:extLst>
          </p:cNvPr>
          <p:cNvSpPr>
            <a:spLocks noGrp="1" noChangeArrowheads="1"/>
          </p:cNvSpPr>
          <p:nvPr>
            <p:ph type="ctrTitle"/>
          </p:nvPr>
        </p:nvSpPr>
        <p:spPr>
          <a:xfrm>
            <a:off x="1260475" y="692151"/>
            <a:ext cx="7772400" cy="1470025"/>
          </a:xfrm>
        </p:spPr>
        <p:txBody>
          <a:bodyPr/>
          <a:lstStyle/>
          <a:p>
            <a:r>
              <a:rPr lang="ja-JP" altLang="en-US" dirty="0">
                <a:latin typeface="UD デジタル 教科書体 NK-R" panose="02020400000000000000" pitchFamily="18" charset="-128"/>
                <a:ea typeface="UD デジタル 教科書体 NK-R" panose="02020400000000000000" pitchFamily="18" charset="-128"/>
              </a:rPr>
              <a:t>お知らせ</a:t>
            </a:r>
          </a:p>
        </p:txBody>
      </p:sp>
      <p:sp>
        <p:nvSpPr>
          <p:cNvPr id="21507" name="字幕 4">
            <a:extLst>
              <a:ext uri="{FF2B5EF4-FFF2-40B4-BE49-F238E27FC236}">
                <a16:creationId xmlns:a16="http://schemas.microsoft.com/office/drawing/2014/main" id="{8FFE0E5E-9DD2-C663-C93E-3C1DD63651D1}"/>
              </a:ext>
            </a:extLst>
          </p:cNvPr>
          <p:cNvSpPr>
            <a:spLocks noGrp="1" noChangeArrowheads="1"/>
          </p:cNvSpPr>
          <p:nvPr>
            <p:ph type="subTitle" idx="1"/>
          </p:nvPr>
        </p:nvSpPr>
        <p:spPr>
          <a:xfrm>
            <a:off x="2124075" y="2162176"/>
            <a:ext cx="6400800" cy="3859213"/>
          </a:xfrm>
        </p:spPr>
        <p:txBody>
          <a:bodyPr/>
          <a:lstStyle/>
          <a:p>
            <a:pPr algn="l"/>
            <a:r>
              <a:rPr lang="ja-JP" altLang="en-US" dirty="0">
                <a:latin typeface="UD デジタル 教科書体 NK-R" panose="02020400000000000000" pitchFamily="18" charset="-128"/>
                <a:ea typeface="UD デジタル 教科書体 NK-R" panose="02020400000000000000" pitchFamily="18" charset="-128"/>
              </a:rPr>
              <a:t>（１）事前課題</a:t>
            </a:r>
            <a:endParaRPr lang="en-US" altLang="ja-JP" dirty="0">
              <a:latin typeface="UD デジタル 教科書体 NK-R" panose="02020400000000000000" pitchFamily="18" charset="-128"/>
              <a:ea typeface="UD デジタル 教科書体 NK-R" panose="02020400000000000000" pitchFamily="18" charset="-128"/>
            </a:endParaRPr>
          </a:p>
          <a:p>
            <a:pPr algn="l"/>
            <a:r>
              <a:rPr lang="ja-JP" altLang="en-US" dirty="0">
                <a:latin typeface="UD デジタル 教科書体 NK-R" panose="02020400000000000000" pitchFamily="18" charset="-128"/>
                <a:ea typeface="UD デジタル 教科書体 NK-R" panose="02020400000000000000" pitchFamily="18" charset="-128"/>
              </a:rPr>
              <a:t>（２）振り返り評価シート</a:t>
            </a:r>
            <a:endParaRPr lang="en-US" altLang="ja-JP" dirty="0">
              <a:latin typeface="UD デジタル 教科書体 NK-R" panose="02020400000000000000" pitchFamily="18" charset="-128"/>
              <a:ea typeface="UD デジタル 教科書体 NK-R" panose="02020400000000000000" pitchFamily="18" charset="-128"/>
            </a:endParaRPr>
          </a:p>
          <a:p>
            <a:pPr algn="l"/>
            <a:r>
              <a:rPr lang="ja-JP" altLang="en-US" dirty="0">
                <a:latin typeface="UD デジタル 教科書体 NK-R" panose="02020400000000000000" pitchFamily="18" charset="-128"/>
                <a:ea typeface="UD デジタル 教科書体 NK-R" panose="02020400000000000000" pitchFamily="18" charset="-128"/>
              </a:rPr>
              <a:t>（３）ふりかえりテスト</a:t>
            </a:r>
            <a:endParaRPr lang="en-US" altLang="ja-JP" dirty="0">
              <a:latin typeface="UD デジタル 教科書体 NK-R" panose="02020400000000000000" pitchFamily="18" charset="-128"/>
              <a:ea typeface="UD デジタル 教科書体 NK-R" panose="02020400000000000000" pitchFamily="18" charset="-128"/>
            </a:endParaRPr>
          </a:p>
          <a:p>
            <a:pPr algn="l"/>
            <a:r>
              <a:rPr lang="ja-JP" altLang="en-US" dirty="0">
                <a:latin typeface="UD デジタル 教科書体 NK-R" panose="02020400000000000000" pitchFamily="18" charset="-128"/>
                <a:ea typeface="UD デジタル 教科書体 NK-R" panose="02020400000000000000" pitchFamily="18" charset="-128"/>
              </a:rPr>
              <a:t>（４）講義レポート</a:t>
            </a:r>
            <a:endParaRPr lang="en-US" altLang="ja-JP" dirty="0">
              <a:latin typeface="UD デジタル 教科書体 NK-R" panose="02020400000000000000" pitchFamily="18" charset="-128"/>
              <a:ea typeface="UD デジタル 教科書体 NK-R" panose="02020400000000000000" pitchFamily="18" charset="-128"/>
            </a:endParaRPr>
          </a:p>
          <a:p>
            <a:pPr algn="l"/>
            <a:r>
              <a:rPr lang="ja-JP" altLang="en-US" dirty="0">
                <a:latin typeface="UD デジタル 教科書体 NK-R" panose="02020400000000000000" pitchFamily="18" charset="-128"/>
                <a:ea typeface="UD デジタル 教科書体 NK-R" panose="02020400000000000000" pitchFamily="18" charset="-128"/>
              </a:rPr>
              <a:t>（５）研修アンケート</a:t>
            </a:r>
            <a:endParaRPr lang="en-US" altLang="ja-JP" dirty="0">
              <a:latin typeface="UD デジタル 教科書体 NK-R" panose="02020400000000000000" pitchFamily="18" charset="-128"/>
              <a:ea typeface="UD デジタル 教科書体 NK-R" panose="02020400000000000000" pitchFamily="18" charset="-128"/>
            </a:endParaRPr>
          </a:p>
          <a:p>
            <a:pPr algn="l"/>
            <a:r>
              <a:rPr lang="ja-JP" altLang="en-US" dirty="0">
                <a:latin typeface="UD デジタル 教科書体 NK-R" panose="02020400000000000000" pitchFamily="18" charset="-128"/>
                <a:ea typeface="UD デジタル 教科書体 NK-R" panose="02020400000000000000" pitchFamily="18" charset="-128"/>
              </a:rPr>
              <a:t>（６）修了証書</a:t>
            </a:r>
          </a:p>
        </p:txBody>
      </p:sp>
      <p:sp>
        <p:nvSpPr>
          <p:cNvPr id="21508" name="スライド番号プレースホルダー 1">
            <a:extLst>
              <a:ext uri="{FF2B5EF4-FFF2-40B4-BE49-F238E27FC236}">
                <a16:creationId xmlns:a16="http://schemas.microsoft.com/office/drawing/2014/main" id="{42993273-1375-29C4-0273-0C37B39C134E}"/>
              </a:ext>
            </a:extLst>
          </p:cNvPr>
          <p:cNvSpPr>
            <a:spLocks noGrp="1" noChangeArrowheads="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kumimoji="1">
                <a:solidFill>
                  <a:schemeClr val="tx1"/>
                </a:solidFill>
                <a:latin typeface="Arial" panose="020B0604020202020204" pitchFamily="34" charset="0"/>
                <a:ea typeface="ＭＳ Ｐゴシック" panose="020B0600070205080204" pitchFamily="50" charset="-128"/>
              </a:defRPr>
            </a:lvl1pPr>
            <a:lvl2pPr marL="742950" indent="-285750">
              <a:defRPr kumimoji="1">
                <a:solidFill>
                  <a:schemeClr val="tx1"/>
                </a:solidFill>
                <a:latin typeface="Arial" panose="020B0604020202020204" pitchFamily="34" charset="0"/>
                <a:ea typeface="ＭＳ Ｐゴシック" panose="020B0600070205080204" pitchFamily="50" charset="-128"/>
              </a:defRPr>
            </a:lvl2pPr>
            <a:lvl3pPr marL="1143000" indent="-228600">
              <a:defRPr kumimoji="1">
                <a:solidFill>
                  <a:schemeClr val="tx1"/>
                </a:solidFill>
                <a:latin typeface="Arial" panose="020B0604020202020204" pitchFamily="34" charset="0"/>
                <a:ea typeface="ＭＳ Ｐゴシック" panose="020B0600070205080204" pitchFamily="50" charset="-128"/>
              </a:defRPr>
            </a:lvl3pPr>
            <a:lvl4pPr marL="1600200" indent="-228600">
              <a:defRPr kumimoji="1">
                <a:solidFill>
                  <a:schemeClr val="tx1"/>
                </a:solidFill>
                <a:latin typeface="Arial" panose="020B0604020202020204" pitchFamily="34" charset="0"/>
                <a:ea typeface="ＭＳ Ｐゴシック" panose="020B0600070205080204" pitchFamily="50" charset="-128"/>
              </a:defRPr>
            </a:lvl4pPr>
            <a:lvl5pPr marL="2057400" indent="-22860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fld id="{79C55283-A8A2-4B6A-94BA-0D42A3E07681}" type="slidenum">
              <a:rPr lang="en-US" altLang="ja-JP" smtClean="0"/>
              <a:pPr/>
              <a:t>8</a:t>
            </a:fld>
            <a:endParaRPr lang="en-US" altLang="ja-JP"/>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テキスト ボックス 4">
            <a:extLst>
              <a:ext uri="{FF2B5EF4-FFF2-40B4-BE49-F238E27FC236}">
                <a16:creationId xmlns:a16="http://schemas.microsoft.com/office/drawing/2014/main" id="{905331AC-EDCE-EEAD-0275-8A9937C96BF1}"/>
              </a:ext>
            </a:extLst>
          </p:cNvPr>
          <p:cNvSpPr txBox="1"/>
          <p:nvPr/>
        </p:nvSpPr>
        <p:spPr>
          <a:xfrm>
            <a:off x="649287" y="1988840"/>
            <a:ext cx="8542338" cy="3370153"/>
          </a:xfrm>
          <a:prstGeom prst="rect">
            <a:avLst/>
          </a:prstGeom>
          <a:noFill/>
        </p:spPr>
        <p:txBody>
          <a:bodyPr>
            <a:spAutoFit/>
          </a:bodyPr>
          <a:lstStyle/>
          <a:p>
            <a:pPr indent="419100" algn="just">
              <a:defRPr/>
            </a:pPr>
            <a:r>
              <a:rPr lang="ja-JP" altLang="ja-JP" sz="3200" u="sng" dirty="0">
                <a:solidFill>
                  <a:srgbClr val="FF0000"/>
                </a:solidFill>
              </a:rPr>
              <a:t>作成した「事前課題」を</a:t>
            </a:r>
            <a:r>
              <a:rPr lang="ja-JP" altLang="en-US" sz="3200" u="sng" dirty="0">
                <a:solidFill>
                  <a:srgbClr val="FF0000"/>
                </a:solidFill>
              </a:rPr>
              <a:t>演習当日</a:t>
            </a:r>
            <a:r>
              <a:rPr lang="ja-JP" altLang="ja-JP" sz="3200" u="sng" dirty="0">
                <a:solidFill>
                  <a:srgbClr val="FF0000"/>
                </a:solidFill>
              </a:rPr>
              <a:t>持参してください。</a:t>
            </a:r>
            <a:endParaRPr lang="en-US" altLang="ja-JP" sz="3200" u="sng" dirty="0">
              <a:solidFill>
                <a:srgbClr val="FF0000"/>
              </a:solidFill>
            </a:endParaRPr>
          </a:p>
          <a:p>
            <a:pPr indent="419100" algn="just">
              <a:defRPr/>
            </a:pPr>
            <a:r>
              <a:rPr lang="ja-JP" altLang="en-US" sz="3200" dirty="0">
                <a:solidFill>
                  <a:srgbClr val="FF0000"/>
                </a:solidFill>
              </a:rPr>
              <a:t>・事前課題</a:t>
            </a:r>
            <a:r>
              <a:rPr lang="en-US" altLang="ja-JP" sz="3200" dirty="0">
                <a:solidFill>
                  <a:srgbClr val="FF0000"/>
                </a:solidFill>
              </a:rPr>
              <a:t>1</a:t>
            </a:r>
            <a:r>
              <a:rPr lang="ja-JP" altLang="en-US" sz="3200" dirty="0">
                <a:solidFill>
                  <a:srgbClr val="FF0000"/>
                </a:solidFill>
              </a:rPr>
              <a:t>～</a:t>
            </a:r>
            <a:r>
              <a:rPr lang="en-US" altLang="ja-JP" sz="3200" dirty="0">
                <a:solidFill>
                  <a:srgbClr val="FF0000"/>
                </a:solidFill>
              </a:rPr>
              <a:t>3</a:t>
            </a:r>
            <a:r>
              <a:rPr lang="ja-JP" altLang="en-US" sz="3200" dirty="0">
                <a:solidFill>
                  <a:srgbClr val="FF0000"/>
                </a:solidFill>
              </a:rPr>
              <a:t>・・・</a:t>
            </a:r>
            <a:r>
              <a:rPr lang="en-US" altLang="ja-JP" sz="3200" dirty="0">
                <a:solidFill>
                  <a:srgbClr val="FF0000"/>
                </a:solidFill>
              </a:rPr>
              <a:t>1</a:t>
            </a:r>
            <a:r>
              <a:rPr lang="ja-JP" altLang="en-US" sz="3200" dirty="0">
                <a:solidFill>
                  <a:srgbClr val="FF0000"/>
                </a:solidFill>
              </a:rPr>
              <a:t>部</a:t>
            </a:r>
            <a:endParaRPr lang="en-US" altLang="ja-JP" sz="3200" dirty="0">
              <a:solidFill>
                <a:srgbClr val="FF0000"/>
              </a:solidFill>
            </a:endParaRPr>
          </a:p>
          <a:p>
            <a:pPr indent="419100" algn="just">
              <a:defRPr/>
            </a:pPr>
            <a:r>
              <a:rPr lang="ja-JP" altLang="en-US" sz="3200" dirty="0">
                <a:solidFill>
                  <a:srgbClr val="FF0000"/>
                </a:solidFill>
              </a:rPr>
              <a:t>・事前課題</a:t>
            </a:r>
            <a:r>
              <a:rPr lang="en-US" altLang="ja-JP" sz="3200" dirty="0">
                <a:solidFill>
                  <a:srgbClr val="FF0000"/>
                </a:solidFill>
              </a:rPr>
              <a:t>4</a:t>
            </a:r>
            <a:r>
              <a:rPr lang="ja-JP" altLang="en-US" sz="3200" dirty="0">
                <a:solidFill>
                  <a:srgbClr val="FF0000"/>
                </a:solidFill>
              </a:rPr>
              <a:t>　　・・・</a:t>
            </a:r>
            <a:r>
              <a:rPr lang="en-US" altLang="ja-JP" sz="3200" dirty="0">
                <a:solidFill>
                  <a:srgbClr val="FF0000"/>
                </a:solidFill>
              </a:rPr>
              <a:t>8</a:t>
            </a:r>
            <a:r>
              <a:rPr lang="ja-JP" altLang="en-US" sz="3200" dirty="0">
                <a:solidFill>
                  <a:srgbClr val="FF0000"/>
                </a:solidFill>
              </a:rPr>
              <a:t>部</a:t>
            </a:r>
            <a:endParaRPr lang="en-US" altLang="ja-JP" sz="3200" dirty="0">
              <a:solidFill>
                <a:srgbClr val="FF0000"/>
              </a:solidFill>
            </a:endParaRPr>
          </a:p>
          <a:p>
            <a:pPr indent="419100" algn="just">
              <a:defRPr/>
            </a:pPr>
            <a:r>
              <a:rPr lang="ja-JP" altLang="ja-JP" sz="3200" u="sng" dirty="0">
                <a:solidFill>
                  <a:srgbClr val="FF0000"/>
                </a:solidFill>
              </a:rPr>
              <a:t>演習当日事前課題を忘れた方は、演習に参加できません。</a:t>
            </a:r>
            <a:endParaRPr lang="en-US" altLang="ja-JP" sz="3200" u="sng" kern="100" dirty="0">
              <a:solidFill>
                <a:srgbClr val="FF0000"/>
              </a:solidFill>
              <a:latin typeface="UD デジタル 教科書体 NK-R" panose="02020400000000000000" pitchFamily="18" charset="-128"/>
              <a:ea typeface="UD デジタル 教科書体 NK-R" panose="02020400000000000000" pitchFamily="18" charset="-128"/>
              <a:cs typeface="TmsRmn"/>
            </a:endParaRPr>
          </a:p>
          <a:p>
            <a:pPr indent="419100" algn="just">
              <a:defRPr/>
            </a:pPr>
            <a:endParaRPr lang="en-US" altLang="ja-JP" sz="2100" kern="100" dirty="0">
              <a:solidFill>
                <a:srgbClr val="FF0000"/>
              </a:solidFill>
              <a:latin typeface="BIZ UDPゴシック" panose="020B0400000000000000" pitchFamily="50" charset="-128"/>
              <a:ea typeface="BIZ UDPゴシック" panose="020B0400000000000000" pitchFamily="50" charset="-128"/>
              <a:cs typeface="TmsRmn"/>
            </a:endParaRPr>
          </a:p>
        </p:txBody>
      </p:sp>
      <p:sp>
        <p:nvSpPr>
          <p:cNvPr id="4" name="フッター プレースホルダー 3">
            <a:extLst>
              <a:ext uri="{FF2B5EF4-FFF2-40B4-BE49-F238E27FC236}">
                <a16:creationId xmlns:a16="http://schemas.microsoft.com/office/drawing/2014/main" id="{A4DD91CA-5D95-EA4D-F019-00E56351116B}"/>
              </a:ext>
            </a:extLst>
          </p:cNvPr>
          <p:cNvSpPr>
            <a:spLocks noGrp="1"/>
          </p:cNvSpPr>
          <p:nvPr>
            <p:ph type="ftr" sz="quarter" idx="11"/>
          </p:nvPr>
        </p:nvSpPr>
        <p:spPr>
          <a:xfrm>
            <a:off x="1836465" y="5797768"/>
            <a:ext cx="4876800" cy="468783"/>
          </a:xfrm>
        </p:spPr>
        <p:txBody>
          <a:bodyPr/>
          <a:lstStyle/>
          <a:p>
            <a:pPr>
              <a:defRPr/>
            </a:pPr>
            <a:r>
              <a:rPr lang="ja-JP" altLang="en-US" sz="2100" dirty="0">
                <a:latin typeface="UD デジタル 教科書体 NK-R" panose="02020400000000000000" pitchFamily="18" charset="-128"/>
                <a:ea typeface="UD デジタル 教科書体 NK-R" panose="02020400000000000000" pitchFamily="18" charset="-128"/>
              </a:rPr>
              <a:t>困ったらここに電話　</a:t>
            </a:r>
            <a:r>
              <a:rPr lang="en-US" altLang="ja-JP" sz="2100" dirty="0">
                <a:latin typeface="UD デジタル 教科書体 NK-R" panose="02020400000000000000" pitchFamily="18" charset="-128"/>
                <a:ea typeface="UD デジタル 教科書体 NK-R" panose="02020400000000000000" pitchFamily="18" charset="-128"/>
              </a:rPr>
              <a:t>080-4218-0920</a:t>
            </a:r>
            <a:endParaRPr lang="ja-JP" altLang="en-US" sz="2100" dirty="0">
              <a:latin typeface="UD デジタル 教科書体 NK-R" panose="02020400000000000000" pitchFamily="18" charset="-128"/>
              <a:ea typeface="UD デジタル 教科書体 NK-R" panose="02020400000000000000" pitchFamily="18" charset="-128"/>
            </a:endParaRPr>
          </a:p>
        </p:txBody>
      </p:sp>
      <p:sp>
        <p:nvSpPr>
          <p:cNvPr id="7" name="タイトル 1">
            <a:extLst>
              <a:ext uri="{FF2B5EF4-FFF2-40B4-BE49-F238E27FC236}">
                <a16:creationId xmlns:a16="http://schemas.microsoft.com/office/drawing/2014/main" id="{22589FE0-06F3-B0A2-D8A2-84576F8B3EB8}"/>
              </a:ext>
            </a:extLst>
          </p:cNvPr>
          <p:cNvSpPr>
            <a:spLocks noGrp="1"/>
          </p:cNvSpPr>
          <p:nvPr>
            <p:ph type="title"/>
          </p:nvPr>
        </p:nvSpPr>
        <p:spPr/>
        <p:txBody>
          <a:bodyPr>
            <a:normAutofit/>
          </a:bodyPr>
          <a:lstStyle/>
          <a:p>
            <a:pPr>
              <a:defRPr/>
            </a:pPr>
            <a:r>
              <a:rPr lang="ja-JP" altLang="en-US" sz="4950" b="1" dirty="0">
                <a:latin typeface="UD デジタル 教科書体 NK-R" panose="02020400000000000000" pitchFamily="18" charset="-128"/>
                <a:ea typeface="UD デジタル 教科書体 NK-R" panose="02020400000000000000" pitchFamily="18" charset="-128"/>
              </a:rPr>
              <a:t>（１）事前課題</a:t>
            </a:r>
          </a:p>
        </p:txBody>
      </p:sp>
    </p:spTree>
  </p:cSld>
  <p:clrMapOvr>
    <a:masterClrMapping/>
  </p:clrMapOvr>
  <p:transition spd="slow" advClick="0" advTm="13000"/>
</p:sld>
</file>

<file path=ppt/theme/theme1.xml><?xml version="1.0" encoding="utf-8"?>
<a:theme xmlns:a="http://schemas.openxmlformats.org/drawingml/2006/main" name="標準デザイン">
  <a:themeElements>
    <a:clrScheme name="標準デザイン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ユーザー定義 1">
      <a:majorFont>
        <a:latin typeface="UD デジタル 教科書体 NK-R"/>
        <a:ea typeface="UD デジタル 教科書体 NK-R"/>
        <a:cs typeface=""/>
      </a:majorFont>
      <a:minorFont>
        <a:latin typeface="UD デジタル 教科書体 NK-R"/>
        <a:ea typeface="UD デジタル 教科書体 NK-R"/>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rgbClr val="FF9900"/>
          </a:solidFill>
          <a:prstDash val="solid"/>
          <a:round/>
          <a:headEnd type="triangle" w="med" len="med"/>
          <a:tailEnd type="triangle" w="med" len="med"/>
        </a:ln>
        <a:effectLst/>
      </a:spPr>
      <a:bodyPr vert="horz" wrap="square" lIns="74295" tIns="8890" rIns="74295" bIns="8890" numCol="1" anchor="ctr"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1" lang="ja-JP" altLang="en-US" sz="1800" b="0" i="0" u="none" strike="noStrike" cap="none" normalizeH="0" baseline="0" smtClean="0">
            <a:ln>
              <a:noFill/>
            </a:ln>
            <a:solidFill>
              <a:schemeClr val="tx1"/>
            </a:solidFill>
            <a:effectLst/>
            <a:latin typeface="Arial" charset="0"/>
            <a:ea typeface="ＭＳ Ｐゴシック" pitchFamily="50" charset="-128"/>
          </a:defRPr>
        </a:defPPr>
      </a:lstStyle>
    </a:spDef>
    <a:lnDef>
      <a:spPr bwMode="auto">
        <a:xfrm>
          <a:off x="0" y="0"/>
          <a:ext cx="1" cy="1"/>
        </a:xfrm>
        <a:custGeom>
          <a:avLst/>
          <a:gdLst/>
          <a:ahLst/>
          <a:cxnLst/>
          <a:rect l="0" t="0" r="0" b="0"/>
          <a:pathLst/>
        </a:custGeom>
        <a:solidFill>
          <a:schemeClr val="accent1"/>
        </a:solidFill>
        <a:ln w="12700" cap="flat" cmpd="sng" algn="ctr">
          <a:solidFill>
            <a:srgbClr val="FF9900"/>
          </a:solidFill>
          <a:prstDash val="solid"/>
          <a:round/>
          <a:headEnd type="triangle" w="med" len="med"/>
          <a:tailEnd type="triangle" w="med" len="med"/>
        </a:ln>
        <a:effectLst/>
      </a:spPr>
      <a:bodyPr vert="horz" wrap="square" lIns="74295" tIns="8890" rIns="74295" bIns="8890" numCol="1" anchor="ctr"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1" lang="ja-JP" altLang="en-US" sz="1800" b="0" i="0" u="none" strike="noStrike" cap="none" normalizeH="0" baseline="0" smtClean="0">
            <a:ln>
              <a:noFill/>
            </a:ln>
            <a:solidFill>
              <a:schemeClr val="tx1"/>
            </a:solidFill>
            <a:effectLst/>
            <a:latin typeface="Arial" charset="0"/>
            <a:ea typeface="ＭＳ Ｐゴシック" pitchFamily="50" charset="-128"/>
          </a:defRPr>
        </a:defPPr>
      </a:lstStyle>
    </a:lnDef>
  </a:objectDefaults>
  <a:extraClrSchemeLst>
    <a:extraClrScheme>
      <a:clrScheme name="標準デザイン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標準デザイン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標準デザイン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標準デザイン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標準デザイン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標準デザイン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標準デザイン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標準デザイン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標準デザイン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標準デザイン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標準デザイン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標準デザイン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テーマ">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4647</TotalTime>
  <Words>2751</Words>
  <Application>Microsoft Office PowerPoint</Application>
  <PresentationFormat>ユーザー設定</PresentationFormat>
  <Paragraphs>292</Paragraphs>
  <Slides>21</Slides>
  <Notes>19</Notes>
  <HiddenSlides>0</HiddenSlides>
  <MMClips>0</MMClips>
  <ScaleCrop>false</ScaleCrop>
  <HeadingPairs>
    <vt:vector size="6" baseType="variant">
      <vt:variant>
        <vt:lpstr>使用されているフォント</vt:lpstr>
      </vt:variant>
      <vt:variant>
        <vt:i4>5</vt:i4>
      </vt:variant>
      <vt:variant>
        <vt:lpstr>テーマ</vt:lpstr>
      </vt:variant>
      <vt:variant>
        <vt:i4>1</vt:i4>
      </vt:variant>
      <vt:variant>
        <vt:lpstr>スライド タイトル</vt:lpstr>
      </vt:variant>
      <vt:variant>
        <vt:i4>21</vt:i4>
      </vt:variant>
    </vt:vector>
  </HeadingPairs>
  <TitlesOfParts>
    <vt:vector size="27" baseType="lpstr">
      <vt:lpstr>BIZ UDPゴシック</vt:lpstr>
      <vt:lpstr>BIZ UDゴシック</vt:lpstr>
      <vt:lpstr>UD デジタル 教科書体 NK-R</vt:lpstr>
      <vt:lpstr>UD デジタル 教科書体 NP-R</vt:lpstr>
      <vt:lpstr>Arial</vt:lpstr>
      <vt:lpstr>標準デザイン</vt:lpstr>
      <vt:lpstr>PowerPoint プレゼンテーション</vt:lpstr>
      <vt:lpstr>研修ガイダンス</vt:lpstr>
      <vt:lpstr>PowerPoint プレゼンテーション</vt:lpstr>
      <vt:lpstr>PowerPoint プレゼンテーション</vt:lpstr>
      <vt:lpstr>更新研修の目的</vt:lpstr>
      <vt:lpstr>PowerPoint プレゼンテーション</vt:lpstr>
      <vt:lpstr>PowerPoint プレゼンテーション</vt:lpstr>
      <vt:lpstr>お知らせ</vt:lpstr>
      <vt:lpstr>（１）事前課題</vt:lpstr>
      <vt:lpstr>（２）振り返り評価シート</vt:lpstr>
      <vt:lpstr>（３）ふりかえりテスト</vt:lpstr>
      <vt:lpstr>（３）ふりかえりテスト</vt:lpstr>
      <vt:lpstr>（３）ふりかえりテスト</vt:lpstr>
      <vt:lpstr>（３）ふりかえりテスト</vt:lpstr>
      <vt:lpstr>（４）講義レポート</vt:lpstr>
      <vt:lpstr>（４）講義レポート</vt:lpstr>
      <vt:lpstr>（４）講義レポート</vt:lpstr>
      <vt:lpstr>（４）講義レポート</vt:lpstr>
      <vt:lpstr>（５）研修アンケート</vt:lpstr>
      <vt:lpstr>（６）修了証書</vt:lpstr>
      <vt:lpstr>オンライン講義における注意事項</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shibata kengo</dc:creator>
  <cp:lastModifiedBy>HIMACEN0025</cp:lastModifiedBy>
  <cp:revision>76</cp:revision>
  <dcterms:created xsi:type="dcterms:W3CDTF">2020-07-21T00:36:15Z</dcterms:created>
  <dcterms:modified xsi:type="dcterms:W3CDTF">2025-11-30T23:33:34Z</dcterms:modified>
</cp:coreProperties>
</file>